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3" pos="720" userDrawn="1">
          <p15:clr>
            <a:srgbClr val="A4A3A4"/>
          </p15:clr>
        </p15:guide>
        <p15:guide id="4" pos="20016" userDrawn="1">
          <p15:clr>
            <a:srgbClr val="A4A3A4"/>
          </p15:clr>
        </p15:guide>
        <p15:guide id="5" orient="horz" pos="13104" userDrawn="1">
          <p15:clr>
            <a:srgbClr val="A4A3A4"/>
          </p15:clr>
        </p15:guide>
        <p15:guide id="6" pos="5112" userDrawn="1">
          <p15:clr>
            <a:srgbClr val="A4A3A4"/>
          </p15:clr>
        </p15:guide>
        <p15:guide id="7" pos="5688" userDrawn="1">
          <p15:clr>
            <a:srgbClr val="A4A3A4"/>
          </p15:clr>
        </p15:guide>
        <p15:guide id="8" pos="10080" userDrawn="1">
          <p15:clr>
            <a:srgbClr val="A4A3A4"/>
          </p15:clr>
        </p15:guide>
        <p15:guide id="9" pos="10656" userDrawn="1">
          <p15:clr>
            <a:srgbClr val="A4A3A4"/>
          </p15:clr>
        </p15:guide>
        <p15:guide id="10" pos="15048" userDrawn="1">
          <p15:clr>
            <a:srgbClr val="A4A3A4"/>
          </p15:clr>
        </p15:guide>
        <p15:guide id="11" pos="15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/>
    <p:restoredTop sz="94694"/>
  </p:normalViewPr>
  <p:slideViewPr>
    <p:cSldViewPr snapToGrid="0" snapToObjects="1" showGuides="1">
      <p:cViewPr>
        <p:scale>
          <a:sx n="43" d="100"/>
          <a:sy n="43" d="100"/>
        </p:scale>
        <p:origin x="800" y="152"/>
      </p:cViewPr>
      <p:guideLst>
        <p:guide orient="horz" pos="720"/>
        <p:guide pos="720"/>
        <p:guide pos="20016"/>
        <p:guide orient="horz" pos="13104"/>
        <p:guide pos="5112"/>
        <p:guide pos="5688"/>
        <p:guide pos="10080"/>
        <p:guide pos="10656"/>
        <p:guide pos="15048"/>
        <p:guide pos="15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EC-DE4F-B855-32F8718FC4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EC-DE4F-B855-32F8718FC44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EC-DE4F-B855-32F8718FC4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2303792"/>
        <c:axId val="-162018960"/>
      </c:barChart>
      <c:catAx>
        <c:axId val="-16230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Book" charset="0"/>
                <a:ea typeface="Uni Sans Book" charset="0"/>
                <a:cs typeface="Uni Sans Book" charset="0"/>
              </a:defRPr>
            </a:pPr>
            <a:endParaRPr lang="en-US"/>
          </a:p>
        </c:txPr>
        <c:crossAx val="-162018960"/>
        <c:crosses val="autoZero"/>
        <c:auto val="1"/>
        <c:lblAlgn val="ctr"/>
        <c:lblOffset val="100"/>
        <c:noMultiLvlLbl val="0"/>
      </c:catAx>
      <c:valAx>
        <c:axId val="-16201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Regular" charset="0"/>
                <a:ea typeface="Uni Sans Regular" charset="0"/>
                <a:cs typeface="Uni Sans Regular" charset="0"/>
              </a:defRPr>
            </a:pPr>
            <a:endParaRPr lang="en-US"/>
          </a:p>
        </c:txPr>
        <c:crossAx val="-162303792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99-4243-9156-6205A12D61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99-4243-9156-6205A12D61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599-4243-9156-6205A12D61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599-4243-9156-6205A12D61E8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99-4243-9156-6205A12D6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2E-5C41-AFCF-70B761BAEE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B2E-5C41-AFCF-70B761BAEE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B2E-5C41-AFCF-70B761BAEE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B2E-5C41-AFCF-70B761BAEE26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2E-5C41-AFCF-70B761BAEE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08-F44C-BA90-D1B3C13496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08-F44C-BA90-D1B3C13496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08-F44C-BA90-D1B3C1349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8953008"/>
        <c:axId val="-209248688"/>
      </c:lineChart>
      <c:catAx>
        <c:axId val="-218953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9248688"/>
        <c:crosses val="autoZero"/>
        <c:auto val="1"/>
        <c:lblAlgn val="ctr"/>
        <c:lblOffset val="100"/>
        <c:noMultiLvlLbl val="0"/>
      </c:catAx>
      <c:valAx>
        <c:axId val="-20924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Regular" charset="0"/>
                <a:ea typeface="Uni Sans Regular" charset="0"/>
                <a:cs typeface="Uni Sans Regular" charset="0"/>
              </a:defRPr>
            </a:pPr>
            <a:endParaRPr lang="en-US"/>
          </a:p>
        </c:txPr>
        <c:crossAx val="-21895300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202A0-644A-D442-9C76-8B32E0F11C6B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FE98B-9D13-8442-A6A5-763C27997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8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FE98B-9D13-8442-A6A5-763C279972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04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chart" Target="../charts/chart1.xml"/><Relationship Id="rId7" Type="http://schemas.openxmlformats.org/officeDocument/2006/relationships/chart" Target="../charts/chart4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11" Type="http://schemas.openxmlformats.org/officeDocument/2006/relationships/image" Target="../media/image4.png"/><Relationship Id="rId5" Type="http://schemas.openxmlformats.org/officeDocument/2006/relationships/chart" Target="../charts/chart2.xml"/><Relationship Id="rId10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Purple Header Bar"/>
          <p:cNvSpPr/>
          <p:nvPr/>
        </p:nvSpPr>
        <p:spPr>
          <a:xfrm>
            <a:off x="-266697" y="-38100"/>
            <a:ext cx="33333030" cy="4319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8400" y="1300387"/>
            <a:ext cx="27980640" cy="1706882"/>
          </a:xfrm>
        </p:spPr>
        <p:txBody>
          <a:bodyPr anchor="b">
            <a:normAutofit/>
          </a:bodyPr>
          <a:lstStyle/>
          <a:p>
            <a:pPr algn="l"/>
            <a:r>
              <a:rPr lang="en-US" sz="5500" b="1" dirty="0">
                <a:solidFill>
                  <a:srgbClr val="FFFFFF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PROJECT TITLE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6559" y="3220828"/>
            <a:ext cx="209223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Open Sans" charset="0"/>
                <a:ea typeface="Open Sans" charset="0"/>
                <a:cs typeface="Open Sans" charset="0"/>
              </a:rPr>
              <a:t>First Name Last Name, First Name Last Name, First Name Last Name</a:t>
            </a:r>
          </a:p>
          <a:p>
            <a:endParaRPr lang="en-US" sz="3000" dirty="0">
              <a:solidFill>
                <a:srgbClr val="FFFFFF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8400" y="5458380"/>
            <a:ext cx="6967728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latin typeface="Uni Sans Book" charset="0"/>
                <a:ea typeface="Uni Sans Book" charset="0"/>
                <a:cs typeface="Uni Sans Book" charset="0"/>
              </a:rPr>
              <a:t>SUBHEAD INTRO SIT AMET, CONSECTETUR ADIPISCING. DUIS VEL MASSA EU IPSUM TINCIDUNT CONGUE SIT AMET AC ORCI.  </a:t>
            </a:r>
          </a:p>
          <a:p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egestas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Vestibulum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ante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primis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in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faucibus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 </a:t>
            </a:r>
          </a:p>
        </p:txBody>
      </p:sp>
      <p:sp>
        <p:nvSpPr>
          <p:cNvPr id="14" name="Rectangle 13" descr="Purple box for quick facts"/>
          <p:cNvSpPr/>
          <p:nvPr/>
        </p:nvSpPr>
        <p:spPr>
          <a:xfrm>
            <a:off x="1168400" y="14472471"/>
            <a:ext cx="6967728" cy="599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15365" y="14872199"/>
            <a:ext cx="627379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BOX HEADER FOR YOUR QUICK FACTS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b="1" dirty="0">
                <a:solidFill>
                  <a:srgbClr val="FFFFFF"/>
                </a:solidFill>
              </a:rPr>
              <a:t>2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endParaRPr lang="en-US" sz="2200" dirty="0">
              <a:solidFill>
                <a:srgbClr val="FFFFFF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b="1" dirty="0">
                <a:solidFill>
                  <a:srgbClr val="FFFFFF"/>
                </a:solidFill>
              </a:rPr>
              <a:t>20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endParaRPr lang="en-US" sz="2200" dirty="0">
              <a:solidFill>
                <a:srgbClr val="FFFFFF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 </a:t>
            </a:r>
            <a:r>
              <a:rPr lang="en-US" sz="2200" b="1" dirty="0">
                <a:solidFill>
                  <a:srgbClr val="FFFFFF"/>
                </a:solidFill>
              </a:rPr>
              <a:t>56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dirty="0" err="1">
                <a:solidFill>
                  <a:srgbClr val="FFFFFF"/>
                </a:solidFill>
              </a:rPr>
              <a:t>consectetur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adipiscing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elit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 </a:t>
            </a:r>
            <a:r>
              <a:rPr lang="en-US" sz="2200" b="1" dirty="0">
                <a:solidFill>
                  <a:srgbClr val="FFFFFF"/>
                </a:solidFill>
              </a:rPr>
              <a:t>76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dirty="0" err="1">
                <a:solidFill>
                  <a:srgbClr val="FFFFFF"/>
                </a:solidFill>
              </a:rPr>
              <a:t>consectetur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adipiscing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elit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 </a:t>
            </a:r>
            <a:r>
              <a:rPr lang="en-US" sz="2200" b="1" dirty="0">
                <a:solidFill>
                  <a:srgbClr val="FFFFFF"/>
                </a:solidFill>
              </a:rPr>
              <a:t>167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dirty="0" err="1">
                <a:solidFill>
                  <a:srgbClr val="FFFFFF"/>
                </a:solidFill>
              </a:rPr>
              <a:t>consectetur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adipiscing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elit</a:t>
            </a:r>
            <a:r>
              <a:rPr lang="en-US" sz="2200" dirty="0">
                <a:solidFill>
                  <a:srgbClr val="FFFFFF"/>
                </a:solidFill>
              </a:rPr>
              <a:t> lorem ipsum dolor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b="1" dirty="0">
                <a:solidFill>
                  <a:srgbClr val="FFFFFF"/>
                </a:solidFill>
              </a:rPr>
              <a:t>76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dirty="0" err="1">
                <a:solidFill>
                  <a:srgbClr val="FFFFFF"/>
                </a:solidFill>
              </a:rPr>
              <a:t>consectetur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adipiscing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elit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spcAft>
                <a:spcPts val="1200"/>
              </a:spcAft>
              <a:buFont typeface="Wingdings" charset="2"/>
              <a:buChar char="Ø"/>
            </a:pPr>
            <a:endParaRPr lang="en-US" sz="2200" dirty="0">
              <a:solidFill>
                <a:srgbClr val="FFFFFF"/>
              </a:solidFill>
            </a:endParaRPr>
          </a:p>
        </p:txBody>
      </p:sp>
      <p:graphicFrame>
        <p:nvGraphicFramePr>
          <p:cNvPr id="15" name="Chart 14" descr="Place holder Bar Graph"/>
          <p:cNvGraphicFramePr/>
          <p:nvPr>
            <p:extLst>
              <p:ext uri="{D42A27DB-BD31-4B8C-83A1-F6EECF244321}">
                <p14:modId xmlns:p14="http://schemas.microsoft.com/office/powerpoint/2010/main" val="3671936924"/>
              </p:ext>
            </p:extLst>
          </p:nvPr>
        </p:nvGraphicFramePr>
        <p:xfrm>
          <a:off x="9496587" y="6055531"/>
          <a:ext cx="6429213" cy="3462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 rot="10800000">
            <a:off x="9034922" y="6225152"/>
            <a:ext cx="461665" cy="278395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dirty="0">
                <a:latin typeface="Uni Sans Book" charset="0"/>
                <a:ea typeface="Uni Sans Book" charset="0"/>
                <a:cs typeface="Uni Sans Book" charset="0"/>
              </a:rPr>
              <a:t>CHART AXIS LABEL</a:t>
            </a:r>
          </a:p>
        </p:txBody>
      </p:sp>
      <p:grpSp>
        <p:nvGrpSpPr>
          <p:cNvPr id="23" name="Group 22" descr="Section Header and gold boundless bar"/>
          <p:cNvGrpSpPr/>
          <p:nvPr/>
        </p:nvGrpSpPr>
        <p:grpSpPr>
          <a:xfrm>
            <a:off x="8919188" y="10586430"/>
            <a:ext cx="6972300" cy="904357"/>
            <a:chOff x="8956548" y="11722608"/>
            <a:chExt cx="6972300" cy="904357"/>
          </a:xfrm>
        </p:grpSpPr>
        <p:sp>
          <p:nvSpPr>
            <p:cNvPr id="16" name="TextBox 15" descr="Section Header and gold boundless bar"/>
            <p:cNvSpPr txBox="1"/>
            <p:nvPr/>
          </p:nvSpPr>
          <p:spPr>
            <a:xfrm>
              <a:off x="8956548" y="11722608"/>
              <a:ext cx="6972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18" name="Picture 17" descr="Gold boundless bar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9029699" y="11817796"/>
            <a:ext cx="69723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29700" y="20108345"/>
            <a:ext cx="6972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Photo caption here Lorem ipsum dolor sit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</p:txBody>
      </p:sp>
      <p:sp>
        <p:nvSpPr>
          <p:cNvPr id="21" name="Rectangle 20" descr="Photo placeholder"/>
          <p:cNvSpPr/>
          <p:nvPr/>
        </p:nvSpPr>
        <p:spPr>
          <a:xfrm>
            <a:off x="9029698" y="16420713"/>
            <a:ext cx="6972302" cy="3563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882377" y="17971802"/>
            <a:ext cx="526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PHOTO HERE</a:t>
            </a:r>
          </a:p>
        </p:txBody>
      </p:sp>
      <p:grpSp>
        <p:nvGrpSpPr>
          <p:cNvPr id="25" name="Group 24" descr="Section Header and gold boundless bar"/>
          <p:cNvGrpSpPr/>
          <p:nvPr/>
        </p:nvGrpSpPr>
        <p:grpSpPr>
          <a:xfrm>
            <a:off x="16916400" y="5236522"/>
            <a:ext cx="6972300" cy="904357"/>
            <a:chOff x="8956548" y="11722608"/>
            <a:chExt cx="6972300" cy="904357"/>
          </a:xfrm>
        </p:grpSpPr>
        <p:sp>
          <p:nvSpPr>
            <p:cNvPr id="26" name="TextBox 25" descr="Section Header placeholder"/>
            <p:cNvSpPr txBox="1"/>
            <p:nvPr/>
          </p:nvSpPr>
          <p:spPr>
            <a:xfrm>
              <a:off x="8956548" y="11722608"/>
              <a:ext cx="6972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27" name="Picture 26" descr="gold boundless bar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28" name="TextBox 27"/>
          <p:cNvSpPr txBox="1"/>
          <p:nvPr/>
        </p:nvSpPr>
        <p:spPr>
          <a:xfrm>
            <a:off x="16989551" y="6471084"/>
            <a:ext cx="69723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29" name="Group 28" descr="Section Header and gold boundless bar"/>
          <p:cNvGrpSpPr/>
          <p:nvPr/>
        </p:nvGrpSpPr>
        <p:grpSpPr>
          <a:xfrm>
            <a:off x="24766523" y="10692637"/>
            <a:ext cx="6972300" cy="904357"/>
            <a:chOff x="8956548" y="11722608"/>
            <a:chExt cx="6972300" cy="904357"/>
          </a:xfrm>
        </p:grpSpPr>
        <p:sp>
          <p:nvSpPr>
            <p:cNvPr id="30" name="TextBox 29" descr="Section Header "/>
            <p:cNvSpPr txBox="1"/>
            <p:nvPr/>
          </p:nvSpPr>
          <p:spPr>
            <a:xfrm>
              <a:off x="8956548" y="11722608"/>
              <a:ext cx="6972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31" name="Picture 30" descr="gold boundless bar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32" name="TextBox 31"/>
          <p:cNvSpPr txBox="1"/>
          <p:nvPr/>
        </p:nvSpPr>
        <p:spPr>
          <a:xfrm>
            <a:off x="24839674" y="11927199"/>
            <a:ext cx="69723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33" name="Group 32" descr="Section Header and gold boundless bar"/>
          <p:cNvGrpSpPr/>
          <p:nvPr/>
        </p:nvGrpSpPr>
        <p:grpSpPr>
          <a:xfrm>
            <a:off x="16843248" y="15759765"/>
            <a:ext cx="6972300" cy="904357"/>
            <a:chOff x="8956548" y="11722608"/>
            <a:chExt cx="6972300" cy="904357"/>
          </a:xfrm>
        </p:grpSpPr>
        <p:sp>
          <p:nvSpPr>
            <p:cNvPr id="34" name="TextBox 33" descr="Section Header "/>
            <p:cNvSpPr txBox="1"/>
            <p:nvPr/>
          </p:nvSpPr>
          <p:spPr>
            <a:xfrm>
              <a:off x="8956548" y="11722608"/>
              <a:ext cx="6972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35" name="Picture 34" descr="gold boundless bar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36" name="TextBox 35"/>
          <p:cNvSpPr txBox="1"/>
          <p:nvPr/>
        </p:nvSpPr>
        <p:spPr>
          <a:xfrm>
            <a:off x="16916399" y="16994327"/>
            <a:ext cx="69723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803100" y="20116768"/>
            <a:ext cx="6972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Photo caption here Lorem ipsum dolor sit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</p:txBody>
      </p:sp>
      <p:sp>
        <p:nvSpPr>
          <p:cNvPr id="40" name="Rectangle 39" descr="Photo placeholder"/>
          <p:cNvSpPr/>
          <p:nvPr/>
        </p:nvSpPr>
        <p:spPr>
          <a:xfrm>
            <a:off x="24803098" y="16429136"/>
            <a:ext cx="6972302" cy="3563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655777" y="17980225"/>
            <a:ext cx="526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PHOTO HERE</a:t>
            </a:r>
          </a:p>
        </p:txBody>
      </p:sp>
      <p:graphicFrame>
        <p:nvGraphicFramePr>
          <p:cNvPr id="53" name="Chart 52" descr="ring chart place holder"/>
          <p:cNvGraphicFramePr/>
          <p:nvPr>
            <p:extLst>
              <p:ext uri="{D42A27DB-BD31-4B8C-83A1-F6EECF244321}">
                <p14:modId xmlns:p14="http://schemas.microsoft.com/office/powerpoint/2010/main" val="1840724014"/>
              </p:ext>
            </p:extLst>
          </p:nvPr>
        </p:nvGraphicFramePr>
        <p:xfrm>
          <a:off x="16948673" y="11258955"/>
          <a:ext cx="3410174" cy="375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5" name="Chart 54" descr="ring chart place holder"/>
          <p:cNvGraphicFramePr/>
          <p:nvPr>
            <p:extLst>
              <p:ext uri="{D42A27DB-BD31-4B8C-83A1-F6EECF244321}">
                <p14:modId xmlns:p14="http://schemas.microsoft.com/office/powerpoint/2010/main" val="3737710731"/>
              </p:ext>
            </p:extLst>
          </p:nvPr>
        </p:nvGraphicFramePr>
        <p:xfrm>
          <a:off x="20815557" y="11630522"/>
          <a:ext cx="2920211" cy="3219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6" name="Chart 55"/>
          <p:cNvGraphicFramePr/>
          <p:nvPr>
            <p:extLst>
              <p:ext uri="{D42A27DB-BD31-4B8C-83A1-F6EECF244321}">
                <p14:modId xmlns:p14="http://schemas.microsoft.com/office/powerpoint/2010/main" val="1058974118"/>
              </p:ext>
            </p:extLst>
          </p:nvPr>
        </p:nvGraphicFramePr>
        <p:xfrm>
          <a:off x="20489418" y="11258955"/>
          <a:ext cx="3410174" cy="375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17494051" y="14976769"/>
            <a:ext cx="231941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800">
                <a:latin typeface="Uni Sans Book" charset="0"/>
                <a:ea typeface="Uni Sans Book" charset="0"/>
                <a:cs typeface="Uni Sans Book" charset="0"/>
              </a:rPr>
              <a:t>CHART LABEL</a:t>
            </a:r>
            <a:endParaRPr lang="en-US" sz="1800" dirty="0">
              <a:latin typeface="Uni Sans Book" charset="0"/>
              <a:ea typeface="Uni Sans Book" charset="0"/>
              <a:cs typeface="Uni Sans Book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034796" y="14976769"/>
            <a:ext cx="231941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800">
                <a:latin typeface="Uni Sans Book" charset="0"/>
                <a:ea typeface="Uni Sans Book" charset="0"/>
                <a:cs typeface="Uni Sans Book" charset="0"/>
              </a:rPr>
              <a:t>CHART LABEL</a:t>
            </a:r>
            <a:endParaRPr lang="en-US" sz="1800" dirty="0">
              <a:latin typeface="Uni Sans Book" charset="0"/>
              <a:ea typeface="Uni Sans Book" charset="0"/>
              <a:cs typeface="Uni Sans Book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916400" y="11007510"/>
            <a:ext cx="6972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056250" y="5314679"/>
            <a:ext cx="6972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722708" y="9745513"/>
            <a:ext cx="231941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800" dirty="0">
                <a:latin typeface="Uni Sans Book" charset="0"/>
                <a:ea typeface="Uni Sans Book" charset="0"/>
                <a:cs typeface="Uni Sans Book" charset="0"/>
              </a:rPr>
              <a:t>CHART AXIS  LABEL</a:t>
            </a:r>
          </a:p>
        </p:txBody>
      </p:sp>
      <p:graphicFrame>
        <p:nvGraphicFramePr>
          <p:cNvPr id="64" name="Chart 63" descr="line chart placeholder"/>
          <p:cNvGraphicFramePr/>
          <p:nvPr>
            <p:extLst>
              <p:ext uri="{D42A27DB-BD31-4B8C-83A1-F6EECF244321}">
                <p14:modId xmlns:p14="http://schemas.microsoft.com/office/powerpoint/2010/main" val="1436782968"/>
              </p:ext>
            </p:extLst>
          </p:nvPr>
        </p:nvGraphicFramePr>
        <p:xfrm>
          <a:off x="25346187" y="6055531"/>
          <a:ext cx="6429213" cy="3462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6" name="TextBox 65"/>
          <p:cNvSpPr txBox="1"/>
          <p:nvPr/>
        </p:nvSpPr>
        <p:spPr>
          <a:xfrm rot="10800000">
            <a:off x="24839674" y="6417675"/>
            <a:ext cx="461665" cy="278395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dirty="0">
                <a:latin typeface="Uni Sans Book" charset="0"/>
                <a:ea typeface="Uni Sans Book" charset="0"/>
                <a:cs typeface="Uni Sans Book" charset="0"/>
              </a:rPr>
              <a:t>CHART AXIS LABEL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4816816" y="5314679"/>
            <a:ext cx="6972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7401084" y="9745513"/>
            <a:ext cx="231941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800" dirty="0">
                <a:latin typeface="Uni Sans Book" charset="0"/>
                <a:ea typeface="Uni Sans Book" charset="0"/>
                <a:cs typeface="Uni Sans Book" charset="0"/>
              </a:rPr>
              <a:t>CHART AXIS  LABEL</a:t>
            </a:r>
          </a:p>
        </p:txBody>
      </p:sp>
      <p:pic>
        <p:nvPicPr>
          <p:cNvPr id="47" name="Picture 46" descr="Gold Boundless Bar" title="Gold Boundless Bar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2679697"/>
            <a:ext cx="4017205" cy="985352"/>
          </a:xfrm>
          <a:prstGeom prst="rect">
            <a:avLst/>
          </a:prstGeom>
        </p:spPr>
      </p:pic>
      <p:cxnSp>
        <p:nvCxnSpPr>
          <p:cNvPr id="5" name="Straight Connector 4" descr="Gold rule line divider"/>
          <p:cNvCxnSpPr/>
          <p:nvPr/>
        </p:nvCxnSpPr>
        <p:spPr>
          <a:xfrm>
            <a:off x="8598568" y="5458380"/>
            <a:ext cx="0" cy="15344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 descr="Gold rule line divider"/>
          <p:cNvCxnSpPr/>
          <p:nvPr/>
        </p:nvCxnSpPr>
        <p:spPr>
          <a:xfrm>
            <a:off x="16459200" y="5466535"/>
            <a:ext cx="0" cy="15344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 descr="Gold rule line divider"/>
          <p:cNvCxnSpPr/>
          <p:nvPr/>
        </p:nvCxnSpPr>
        <p:spPr>
          <a:xfrm>
            <a:off x="24346568" y="5458380"/>
            <a:ext cx="0" cy="15344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White Block W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724" y="833526"/>
            <a:ext cx="3974592" cy="2685979"/>
          </a:xfrm>
          <a:prstGeom prst="rect">
            <a:avLst/>
          </a:prstGeom>
        </p:spPr>
      </p:pic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40AF91BF-B463-9EEB-AF29-EE56F694AB61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b="18527"/>
          <a:stretch/>
        </p:blipFill>
        <p:spPr>
          <a:xfrm>
            <a:off x="1146788" y="20645333"/>
            <a:ext cx="7772400" cy="10052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5A9088C-C712-CC44-A4AE-B6576E4B5312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14173"/>
          <a:stretch/>
        </p:blipFill>
        <p:spPr>
          <a:xfrm>
            <a:off x="1234628" y="713081"/>
            <a:ext cx="12526761" cy="138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6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1">
      <a:dk1>
        <a:srgbClr val="33006F"/>
      </a:dk1>
      <a:lt1>
        <a:srgbClr val="E8D3A2"/>
      </a:lt1>
      <a:dk2>
        <a:srgbClr val="797979"/>
      </a:dk2>
      <a:lt2>
        <a:srgbClr val="917B4C"/>
      </a:lt2>
      <a:accent1>
        <a:srgbClr val="33016F"/>
      </a:accent1>
      <a:accent2>
        <a:srgbClr val="E8D3A2"/>
      </a:accent2>
      <a:accent3>
        <a:srgbClr val="797979"/>
      </a:accent3>
      <a:accent4>
        <a:srgbClr val="917B43"/>
      </a:accent4>
      <a:accent5>
        <a:srgbClr val="424242"/>
      </a:accent5>
      <a:accent6>
        <a:srgbClr val="797979"/>
      </a:accent6>
      <a:hlink>
        <a:srgbClr val="A9A9A9"/>
      </a:hlink>
      <a:folHlink>
        <a:srgbClr val="D5D5D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</TotalTime>
  <Words>687</Words>
  <Application>Microsoft Macintosh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Encode Sans Normal Black</vt:lpstr>
      <vt:lpstr>Open Sans</vt:lpstr>
      <vt:lpstr>Uni Sans Book</vt:lpstr>
      <vt:lpstr>Wingdings</vt:lpstr>
      <vt:lpstr>Office Theme</vt:lpstr>
      <vt:lpstr>PROJECT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HERE</dc:title>
  <dc:creator>Sydney Brown</dc:creator>
  <cp:lastModifiedBy>Lori Tiede</cp:lastModifiedBy>
  <cp:revision>23</cp:revision>
  <dcterms:created xsi:type="dcterms:W3CDTF">2018-02-06T21:34:11Z</dcterms:created>
  <dcterms:modified xsi:type="dcterms:W3CDTF">2023-12-12T01:43:58Z</dcterms:modified>
</cp:coreProperties>
</file>