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sldIdLst>
    <p:sldId id="257" r:id="rId3"/>
    <p:sldId id="268" r:id="rId4"/>
    <p:sldId id="258" r:id="rId5"/>
    <p:sldId id="259" r:id="rId6"/>
    <p:sldId id="267" r:id="rId7"/>
    <p:sldId id="269" r:id="rId8"/>
    <p:sldId id="266" r:id="rId9"/>
    <p:sldId id="264" r:id="rId10"/>
    <p:sldId id="263" r:id="rId11"/>
    <p:sldId id="265" r:id="rId12"/>
    <p:sldId id="261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1"/>
    <p:restoredTop sz="94694"/>
  </p:normalViewPr>
  <p:slideViewPr>
    <p:cSldViewPr snapToGrid="0" snapToObjects="1" showGuides="1">
      <p:cViewPr>
        <p:scale>
          <a:sx n="140" d="100"/>
          <a:sy n="140" d="100"/>
        </p:scale>
        <p:origin x="832" y="5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999169"/>
            <a:ext cx="6972300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75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Encode Sans Normal Extra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SANS  COMPRESSED BOLD 50 PT.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5A9674-8B43-6447-9C5D-5F0FC6E02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7165636" y="4210579"/>
            <a:ext cx="1371600" cy="927100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7B5C67A-E183-D545-96DF-B5880A956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7" y="3881624"/>
            <a:ext cx="3808803" cy="8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051720"/>
            <a:ext cx="6972300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750" b="1" i="0" baseline="0">
                <a:solidFill>
                  <a:schemeClr val="tx1"/>
                </a:solidFill>
                <a:latin typeface="Encode Sans Normal Extra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 ENCODE SANS COMPRESSED BOLD 50 PT.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09EE9-1B89-A94C-ABDE-C765D6073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0475" y="4216306"/>
            <a:ext cx="1482092" cy="927196"/>
          </a:xfrm>
          <a:prstGeom prst="rect">
            <a:avLst/>
          </a:prstGeom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B332F83C-9830-674E-AB11-4CAC3F0DE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597" y="4004996"/>
            <a:ext cx="3559331" cy="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 +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1" i="0" baseline="0">
                <a:solidFill>
                  <a:schemeClr val="tx1"/>
                </a:solidFill>
                <a:latin typeface="Encode Sans Normal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0AD0B-52A4-844E-965A-6A6EF0B30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764" y="4314168"/>
            <a:ext cx="4245438" cy="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0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er +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1" i="0" baseline="0">
                <a:solidFill>
                  <a:schemeClr val="tx1"/>
                </a:solidFill>
                <a:latin typeface="Encode Sans Normal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0AD0B-52A4-844E-965A-6A6EF0B30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764" y="4314168"/>
            <a:ext cx="4245438" cy="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7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FBEB70-E424-D046-BDF9-5878FFE5E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0475" y="4216306"/>
            <a:ext cx="1482092" cy="927196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221846B9-E0D7-0942-8C8D-5FA579114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597" y="4004996"/>
            <a:ext cx="3559331" cy="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84C2C5-0191-4E4E-ABE1-12525F394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2368" y="321702"/>
            <a:ext cx="881632" cy="551549"/>
          </a:xfrm>
          <a:prstGeom prst="rect">
            <a:avLst/>
          </a:prstGeom>
        </p:spPr>
      </p:pic>
      <p:pic>
        <p:nvPicPr>
          <p:cNvPr id="14" name="Picture 13" descr="A close-up of a sign&#10;&#10;Description automatically generated">
            <a:extLst>
              <a:ext uri="{FF2B5EF4-FFF2-40B4-BE49-F238E27FC236}">
                <a16:creationId xmlns:a16="http://schemas.microsoft.com/office/drawing/2014/main" id="{877796AC-17EF-6D42-A7E3-06C720F129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597" y="4004996"/>
            <a:ext cx="3559331" cy="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3B785BF-96DF-C94B-8352-52C12ECA1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1426864" y="0"/>
            <a:ext cx="7717136" cy="5143500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B1C1D2-93E9-F74B-8491-FC54994B02B1}"/>
              </a:ext>
            </a:extLst>
          </p:cNvPr>
          <p:cNvSpPr/>
          <p:nvPr userDrawn="1"/>
        </p:nvSpPr>
        <p:spPr>
          <a:xfrm>
            <a:off x="651817" y="0"/>
            <a:ext cx="5701553" cy="51526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ite 15 degree angle">
            <a:extLst>
              <a:ext uri="{FF2B5EF4-FFF2-40B4-BE49-F238E27FC236}">
                <a16:creationId xmlns:a16="http://schemas.microsoft.com/office/drawing/2014/main" id="{3E0FB9B4-2451-9043-807A-B9C0DE9DDE6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16" y="-9144"/>
            <a:ext cx="2475967" cy="5161786"/>
          </a:xfrm>
          <a:prstGeom prst="rect">
            <a:avLst/>
          </a:prstGeom>
        </p:spPr>
      </p:pic>
      <p:pic>
        <p:nvPicPr>
          <p:cNvPr id="3" name="Picture 2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F34BF361-B12E-BF4C-B3CE-7F0D855BA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9906" r="29076"/>
          <a:stretch/>
        </p:blipFill>
        <p:spPr>
          <a:xfrm>
            <a:off x="7417476" y="3628562"/>
            <a:ext cx="1534500" cy="12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+ Conten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B1C1D2-93E9-F74B-8491-FC54994B02B1}"/>
              </a:ext>
            </a:extLst>
          </p:cNvPr>
          <p:cNvSpPr/>
          <p:nvPr userDrawn="1"/>
        </p:nvSpPr>
        <p:spPr>
          <a:xfrm>
            <a:off x="0" y="-2"/>
            <a:ext cx="6133436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ite 15 degree angle">
            <a:extLst>
              <a:ext uri="{FF2B5EF4-FFF2-40B4-BE49-F238E27FC236}">
                <a16:creationId xmlns:a16="http://schemas.microsoft.com/office/drawing/2014/main" id="{3E0FB9B4-2451-9043-807A-B9C0DE9DDE6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36" y="-2"/>
            <a:ext cx="2475967" cy="5143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AB7A3-CC79-4C40-A6EF-F2D094BF2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3416" y="4216304"/>
            <a:ext cx="1482092" cy="927196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E55A6833-ECA4-AA4D-9244-681539D81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597" y="4004996"/>
            <a:ext cx="3559331" cy="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3B785BF-96DF-C94B-8352-52C12ECA18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234" t="-356" r="28706" b="356"/>
          <a:stretch/>
        </p:blipFill>
        <p:spPr>
          <a:xfrm>
            <a:off x="5020056" y="-9154"/>
            <a:ext cx="4123944" cy="5143502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B1C1D2-93E9-F74B-8491-FC54994B02B1}"/>
              </a:ext>
            </a:extLst>
          </p:cNvPr>
          <p:cNvSpPr/>
          <p:nvPr userDrawn="1"/>
        </p:nvSpPr>
        <p:spPr>
          <a:xfrm>
            <a:off x="0" y="9140"/>
            <a:ext cx="5701553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ite 15 degree angle">
            <a:extLst>
              <a:ext uri="{FF2B5EF4-FFF2-40B4-BE49-F238E27FC236}">
                <a16:creationId xmlns:a16="http://schemas.microsoft.com/office/drawing/2014/main" id="{3E0FB9B4-2451-9043-807A-B9C0DE9DDE6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58" y="-8"/>
            <a:ext cx="2475967" cy="5143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AB7A3-CC79-4C40-A6EF-F2D094BF2B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0475" y="4216306"/>
            <a:ext cx="1482092" cy="927196"/>
          </a:xfrm>
          <a:prstGeom prst="rect">
            <a:avLst/>
          </a:prstGeom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6A0B9C50-B278-634F-8C83-DB81FFAC8A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4597" y="4004996"/>
            <a:ext cx="3559331" cy="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9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3B785BF-96DF-C94B-8352-52C12ECA18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547" r="26510"/>
          <a:stretch/>
        </p:blipFill>
        <p:spPr>
          <a:xfrm>
            <a:off x="3474720" y="-9142"/>
            <a:ext cx="5669280" cy="5143502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B1C1D2-93E9-F74B-8491-FC54994B02B1}"/>
              </a:ext>
            </a:extLst>
          </p:cNvPr>
          <p:cNvSpPr/>
          <p:nvPr userDrawn="1"/>
        </p:nvSpPr>
        <p:spPr>
          <a:xfrm>
            <a:off x="0" y="9140"/>
            <a:ext cx="5701553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ite 15 degree angle">
            <a:extLst>
              <a:ext uri="{FF2B5EF4-FFF2-40B4-BE49-F238E27FC236}">
                <a16:creationId xmlns:a16="http://schemas.microsoft.com/office/drawing/2014/main" id="{3E0FB9B4-2451-9043-807A-B9C0DE9DDE6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54" y="9136"/>
            <a:ext cx="2475967" cy="5143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AB7A3-CC79-4C40-A6EF-F2D094BF2B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0475" y="4216306"/>
            <a:ext cx="1482092" cy="927196"/>
          </a:xfrm>
          <a:prstGeom prst="rect">
            <a:avLst/>
          </a:prstGeom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C7F315DD-4609-C548-8995-42FCC0AA4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4597" y="4004996"/>
            <a:ext cx="3559331" cy="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9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999169"/>
            <a:ext cx="6972300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75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Encode Sans Normal Extra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SANS  COMPRESSED BOLD 50 PT.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94BBE3-F717-A649-924D-A7026B78D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7165636" y="4210579"/>
            <a:ext cx="1371600" cy="927100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4062E7F-E385-824E-8686-64EADD7A99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7" y="3881624"/>
            <a:ext cx="3808803" cy="8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Encode Sans Normal Semi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SANS COMPRESSED BOLD,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80"/>
            <a:ext cx="8197114" cy="2857565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023304"/>
            <a:ext cx="1103781" cy="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Encode Sans Normal Semi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SANS COMPRESSED BOLD,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80"/>
            <a:ext cx="8197114" cy="2857565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023304"/>
            <a:ext cx="1103781" cy="72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51661-37B4-7D41-ACAE-85C975769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7165636" y="4210579"/>
            <a:ext cx="1371600" cy="927100"/>
          </a:xfrm>
          <a:prstGeom prst="rect">
            <a:avLst/>
          </a:prstGeom>
        </p:spPr>
      </p:pic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6CF2038-21BE-7F41-BDD8-872A1053CB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1757" y="3881624"/>
            <a:ext cx="3808803" cy="8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Encode Sans Normal Semi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SANS COMPRESSED BOLD,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023304"/>
            <a:ext cx="1103781" cy="72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043878-DC87-CB4A-A2BC-7B00026B6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7165636" y="4210579"/>
            <a:ext cx="1371600" cy="927100"/>
          </a:xfrm>
          <a:prstGeom prst="rect">
            <a:avLst/>
          </a:prstGeom>
        </p:spPr>
      </p:pic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F5ACB50-8C52-A449-B7E3-736AFC666A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1757" y="3881624"/>
            <a:ext cx="3808803" cy="8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Encode Sans Normal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SANS COMPRESSED BOLD,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F2DD0-F1B2-B546-9E78-F0C75083D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7165636" y="4210579"/>
            <a:ext cx="1371600" cy="927100"/>
          </a:xfrm>
          <a:prstGeom prst="rect">
            <a:avLst/>
          </a:prstGeom>
        </p:spPr>
      </p:pic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3E2EDB3-DD47-E443-B817-CAFF24B041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7" y="3881624"/>
            <a:ext cx="3808803" cy="8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Encode Sans Normal Semi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SANS COMPRESSED BOLD,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023304"/>
            <a:ext cx="1103781" cy="72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9CFE8B-6CF4-F74C-B644-62885511DC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7165636" y="4210579"/>
            <a:ext cx="1371600" cy="927100"/>
          </a:xfrm>
          <a:prstGeom prst="rect">
            <a:avLst/>
          </a:prstGeom>
        </p:spPr>
      </p:pic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009EFAA-E00D-3C4D-8984-079325A957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1757" y="3881624"/>
            <a:ext cx="3808803" cy="8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2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Encode Sans Normal Semi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SANS COMPRESSED BOLD,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accent3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C23714-A101-664A-8424-4563A02FE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7165636" y="4210579"/>
            <a:ext cx="1371600" cy="927100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216D2F5-CDE2-4C44-B485-29681B63B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7" y="3881624"/>
            <a:ext cx="3808803" cy="8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051720"/>
            <a:ext cx="6972300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750" b="1" i="0" baseline="0">
                <a:solidFill>
                  <a:schemeClr val="tx1"/>
                </a:solidFill>
                <a:latin typeface="Encode Sans Normal ExtraBold" panose="02000000000000000000" pitchFamily="2" charset="77"/>
                <a:cs typeface="Helvetica Neue Bold Condensed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 ENCODE SANS COMPRESSED BOLD 50 PT.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09EE9-1B89-A94C-ABDE-C765D6073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908" y="285329"/>
            <a:ext cx="1482092" cy="927196"/>
          </a:xfrm>
          <a:prstGeom prst="rect">
            <a:avLst/>
          </a:prstGeom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D8CE7411-6564-7648-8E99-557CF5474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597" y="4004996"/>
            <a:ext cx="3559331" cy="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674" r:id="rId3"/>
    <p:sldLayoutId id="2147483659" r:id="rId4"/>
    <p:sldLayoutId id="2147483660" r:id="rId5"/>
    <p:sldLayoutId id="2147483673" r:id="rId6"/>
    <p:sldLayoutId id="2147483669" r:id="rId7"/>
    <p:sldLayoutId id="2147483676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82" r:id="rId3"/>
    <p:sldLayoutId id="2147483683" r:id="rId4"/>
    <p:sldLayoutId id="2147483664" r:id="rId5"/>
    <p:sldLayoutId id="2147483678" r:id="rId6"/>
    <p:sldLayoutId id="2147483675" r:id="rId7"/>
    <p:sldLayoutId id="2147483679" r:id="rId8"/>
    <p:sldLayoutId id="2147483680" r:id="rId9"/>
    <p:sldLayoutId id="2147483681" r:id="rId10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FONTS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618593"/>
            <a:ext cx="8076956" cy="26955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uw.edu</a:t>
            </a:r>
            <a:r>
              <a:rPr lang="en-US" dirty="0"/>
              <a:t>/brand/fonts</a:t>
            </a:r>
          </a:p>
          <a:p>
            <a:r>
              <a:rPr lang="en-US" dirty="0"/>
              <a:t>Download three fonts: </a:t>
            </a:r>
            <a:br>
              <a:rPr lang="en-US" dirty="0"/>
            </a:br>
            <a:r>
              <a:rPr lang="en-US" dirty="0"/>
              <a:t>Encode Sans, </a:t>
            </a:r>
            <a:r>
              <a:rPr lang="en-US" dirty="0" err="1"/>
              <a:t>Uni</a:t>
            </a:r>
            <a:r>
              <a:rPr lang="en-US" dirty="0"/>
              <a:t> Sans, Open Sans</a:t>
            </a:r>
          </a:p>
          <a:p>
            <a:r>
              <a:rPr lang="en-US" dirty="0"/>
              <a:t>You may need to close PowerPoint and re-open in order to access the fonts. </a:t>
            </a:r>
          </a:p>
          <a:p>
            <a:r>
              <a:rPr lang="en-US" dirty="0"/>
              <a:t>All templates themes include these brand fonts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71757" y="994570"/>
            <a:ext cx="8185150" cy="3079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WILL NEED TO INSTALL FONTS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79854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13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00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12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A145B-D33B-5349-B873-88CD31BD0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25" y="999169"/>
            <a:ext cx="6972300" cy="198131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153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6DE5B-C01F-7A47-8A2F-14D10AE3C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741" y="1973655"/>
            <a:ext cx="6972300" cy="1059382"/>
          </a:xfrm>
        </p:spPr>
        <p:txBody>
          <a:bodyPr/>
          <a:lstStyle/>
          <a:p>
            <a:r>
              <a:rPr lang="en-US" dirty="0">
                <a:latin typeface="Encode Sans Normal ExtraBold" panose="02000000000000000000" pitchFamily="2" charset="77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3694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6DE5B-C01F-7A47-8A2F-14D10AE3CC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3620" y="407406"/>
            <a:ext cx="6020554" cy="49794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Encode Sans Normal ExtraBold" panose="02000000000000000000" pitchFamily="2" charset="77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66743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94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5B938-051F-8040-AF77-CE370B9D3A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89B1E-6A35-3A4F-9241-B6DA6242B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6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49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6358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432FF"/>
      </a:hlink>
      <a:folHlink>
        <a:srgbClr val="9320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63</Words>
  <Application>Microsoft Macintosh PowerPoint</Application>
  <PresentationFormat>On-screen Show (16:9)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Encode Sans Normal</vt:lpstr>
      <vt:lpstr>Encode Sans Normal Black</vt:lpstr>
      <vt:lpstr>Encode Sans Normal ExtraBold</vt:lpstr>
      <vt:lpstr>Encode Sans Normal SemiBold</vt:lpstr>
      <vt:lpstr>Lucida Grande</vt:lpstr>
      <vt:lpstr>Open Sans Light</vt:lpstr>
      <vt:lpstr>Uni Sans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Lori Tiede</cp:lastModifiedBy>
  <cp:revision>41</cp:revision>
  <cp:lastPrinted>2019-05-01T17:52:26Z</cp:lastPrinted>
  <dcterms:created xsi:type="dcterms:W3CDTF">2014-10-14T00:51:43Z</dcterms:created>
  <dcterms:modified xsi:type="dcterms:W3CDTF">2023-12-12T02:08:12Z</dcterms:modified>
</cp:coreProperties>
</file>