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6"/>
  </p:notesMasterIdLst>
  <p:sldIdLst>
    <p:sldId id="258" r:id="rId2"/>
    <p:sldId id="256" r:id="rId3"/>
    <p:sldId id="259" r:id="rId4"/>
    <p:sldId id="257" r:id="rId5"/>
  </p:sldIdLst>
  <p:sldSz cx="36576000" cy="29260800"/>
  <p:notesSz cx="6858000" cy="9144000"/>
  <p:defaultTextStyle>
    <a:defPPr>
      <a:defRPr lang="en-US"/>
    </a:defPPr>
    <a:lvl1pPr marL="0" algn="l" defTabSz="3160039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20" algn="l" defTabSz="3160039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039" algn="l" defTabSz="3160039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060" algn="l" defTabSz="3160039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080" algn="l" defTabSz="3160039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100" algn="l" defTabSz="3160039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120" algn="l" defTabSz="3160039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140" algn="l" defTabSz="3160039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160" algn="l" defTabSz="3160039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 userDrawn="1">
          <p15:clr>
            <a:srgbClr val="A4A3A4"/>
          </p15:clr>
        </p15:guide>
        <p15:guide id="3" pos="800" userDrawn="1">
          <p15:clr>
            <a:srgbClr val="A4A3A4"/>
          </p15:clr>
        </p15:guide>
        <p15:guide id="4" pos="22240" userDrawn="1">
          <p15:clr>
            <a:srgbClr val="A4A3A4"/>
          </p15:clr>
        </p15:guide>
        <p15:guide id="5" orient="horz" pos="17472" userDrawn="1">
          <p15:clr>
            <a:srgbClr val="A4A3A4"/>
          </p15:clr>
        </p15:guide>
        <p15:guide id="6" pos="5680" userDrawn="1">
          <p15:clr>
            <a:srgbClr val="A4A3A4"/>
          </p15:clr>
        </p15:guide>
        <p15:guide id="7" pos="6320" userDrawn="1">
          <p15:clr>
            <a:srgbClr val="A4A3A4"/>
          </p15:clr>
        </p15:guide>
        <p15:guide id="8" pos="11200" userDrawn="1">
          <p15:clr>
            <a:srgbClr val="A4A3A4"/>
          </p15:clr>
        </p15:guide>
        <p15:guide id="9" pos="11840" userDrawn="1">
          <p15:clr>
            <a:srgbClr val="A4A3A4"/>
          </p15:clr>
        </p15:guide>
        <p15:guide id="10" pos="16720" userDrawn="1">
          <p15:clr>
            <a:srgbClr val="A4A3A4"/>
          </p15:clr>
        </p15:guide>
        <p15:guide id="11" pos="17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/>
    <p:restoredTop sz="75510"/>
  </p:normalViewPr>
  <p:slideViewPr>
    <p:cSldViewPr snapToGrid="0" snapToObjects="1" showGuides="1">
      <p:cViewPr>
        <p:scale>
          <a:sx n="57" d="100"/>
          <a:sy n="57" d="100"/>
        </p:scale>
        <p:origin x="-552" y="-872"/>
      </p:cViewPr>
      <p:guideLst>
        <p:guide orient="horz" pos="960"/>
        <p:guide pos="800"/>
        <p:guide pos="22240"/>
        <p:guide orient="horz" pos="17472"/>
        <p:guide pos="5680"/>
        <p:guide pos="6320"/>
        <p:guide pos="11200"/>
        <p:guide pos="11840"/>
        <p:guide pos="16720"/>
        <p:guide pos="17360"/>
      </p:guideLst>
    </p:cSldViewPr>
  </p:slideViewPr>
  <p:notesTextViewPr>
    <p:cViewPr>
      <p:scale>
        <a:sx n="114" d="100"/>
        <a:sy n="114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0-0C4C-9686-CED340ABE6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E0-0C4C-9686-CED340ABE6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E0-0C4C-9686-CED340ABE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303792"/>
        <c:axId val="-162018960"/>
      </c:barChart>
      <c:catAx>
        <c:axId val="-1623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Book" charset="0"/>
                <a:ea typeface="Uni Sans Book" charset="0"/>
                <a:cs typeface="Uni Sans Book" charset="0"/>
              </a:defRPr>
            </a:pPr>
            <a:endParaRPr lang="en-US"/>
          </a:p>
        </c:txPr>
        <c:crossAx val="-162018960"/>
        <c:crosses val="autoZero"/>
        <c:auto val="1"/>
        <c:lblAlgn val="ctr"/>
        <c:lblOffset val="100"/>
        <c:noMultiLvlLbl val="0"/>
      </c:catAx>
      <c:valAx>
        <c:axId val="-1620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16230379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0-0C4C-9686-CED340ABE6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E0-0C4C-9686-CED340ABE6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E0-0C4C-9686-CED340ABE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303792"/>
        <c:axId val="-162018960"/>
      </c:barChart>
      <c:catAx>
        <c:axId val="-1623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Book" charset="0"/>
                <a:ea typeface="Uni Sans Book" charset="0"/>
                <a:cs typeface="Uni Sans Book" charset="0"/>
              </a:defRPr>
            </a:pPr>
            <a:endParaRPr lang="en-US"/>
          </a:p>
        </c:txPr>
        <c:crossAx val="-162018960"/>
        <c:crosses val="autoZero"/>
        <c:auto val="1"/>
        <c:lblAlgn val="ctr"/>
        <c:lblOffset val="100"/>
        <c:noMultiLvlLbl val="0"/>
      </c:catAx>
      <c:valAx>
        <c:axId val="-1620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16230379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E6-8F4A-BF16-42696E88B6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3E6-8F4A-BF16-42696E88B6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3E6-8F4A-BF16-42696E88B6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3E6-8F4A-BF16-42696E88B608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E6-8F4A-BF16-42696E88B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25-3D41-B380-581C1BCCCF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25-3D41-B380-581C1BCCCF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825-3D41-B380-581C1BCCCF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25-3D41-B380-581C1BCCCF81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25-3D41-B380-581C1BCCC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2F-F045-A8A1-85CEFA880A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2F-F045-A8A1-85CEFA880A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2F-F045-A8A1-85CEFA880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8953008"/>
        <c:axId val="-209248688"/>
      </c:lineChart>
      <c:catAx>
        <c:axId val="-218953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9248688"/>
        <c:crosses val="autoZero"/>
        <c:auto val="1"/>
        <c:lblAlgn val="ctr"/>
        <c:lblOffset val="100"/>
        <c:noMultiLvlLbl val="0"/>
      </c:catAx>
      <c:valAx>
        <c:axId val="-20924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2189530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0-0C4C-9686-CED340ABE6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E0-0C4C-9686-CED340ABE6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E0-0C4C-9686-CED340ABE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303792"/>
        <c:axId val="-162018960"/>
      </c:barChart>
      <c:catAx>
        <c:axId val="-1623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Book" charset="0"/>
                <a:ea typeface="Uni Sans Book" charset="0"/>
                <a:cs typeface="Uni Sans Book" charset="0"/>
              </a:defRPr>
            </a:pPr>
            <a:endParaRPr lang="en-US"/>
          </a:p>
        </c:txPr>
        <c:crossAx val="-162018960"/>
        <c:crosses val="autoZero"/>
        <c:auto val="1"/>
        <c:lblAlgn val="ctr"/>
        <c:lblOffset val="100"/>
        <c:noMultiLvlLbl val="0"/>
      </c:catAx>
      <c:valAx>
        <c:axId val="-1620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16230379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0-0C4C-9686-CED340ABE6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E0-0C4C-9686-CED340ABE6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E0-0C4C-9686-CED340ABE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303792"/>
        <c:axId val="-162018960"/>
      </c:barChart>
      <c:catAx>
        <c:axId val="-1623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Book" charset="0"/>
                <a:ea typeface="Uni Sans Book" charset="0"/>
                <a:cs typeface="Uni Sans Book" charset="0"/>
              </a:defRPr>
            </a:pPr>
            <a:endParaRPr lang="en-US"/>
          </a:p>
        </c:txPr>
        <c:crossAx val="-162018960"/>
        <c:crosses val="autoZero"/>
        <c:auto val="1"/>
        <c:lblAlgn val="ctr"/>
        <c:lblOffset val="100"/>
        <c:noMultiLvlLbl val="0"/>
      </c:catAx>
      <c:valAx>
        <c:axId val="-1620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16230379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E6-8F4A-BF16-42696E88B6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3E6-8F4A-BF16-42696E88B6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3E6-8F4A-BF16-42696E88B6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3E6-8F4A-BF16-42696E88B608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E6-8F4A-BF16-42696E88B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25-3D41-B380-581C1BCCCF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25-3D41-B380-581C1BCCCF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825-3D41-B380-581C1BCCCF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25-3D41-B380-581C1BCCCF81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25-3D41-B380-581C1BCCC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2F-F045-A8A1-85CEFA880A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2F-F045-A8A1-85CEFA880A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2F-F045-A8A1-85CEFA880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8953008"/>
        <c:axId val="-209248688"/>
      </c:lineChart>
      <c:catAx>
        <c:axId val="-218953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9248688"/>
        <c:crosses val="autoZero"/>
        <c:auto val="1"/>
        <c:lblAlgn val="ctr"/>
        <c:lblOffset val="100"/>
        <c:noMultiLvlLbl val="0"/>
      </c:catAx>
      <c:valAx>
        <c:axId val="-20924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Uni Sans Regular" charset="0"/>
                <a:ea typeface="Uni Sans Regular" charset="0"/>
                <a:cs typeface="Uni Sans Regular" charset="0"/>
              </a:defRPr>
            </a:pPr>
            <a:endParaRPr lang="en-US"/>
          </a:p>
        </c:txPr>
        <c:crossAx val="-2189530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531DA-B6BD-2A47-BDCD-375C57A764E0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28A52-1CC8-4C47-BF5D-362304F7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7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36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18" algn="l" defTabSz="1097236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36" algn="l" defTabSz="1097236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854" algn="l" defTabSz="1097236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472" algn="l" defTabSz="1097236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091" algn="l" defTabSz="1097236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708" algn="l" defTabSz="1097236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326" algn="l" defTabSz="1097236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8945" algn="l" defTabSz="1097236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143000"/>
            <a:ext cx="3857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dirty="0">
                <a:solidFill>
                  <a:srgbClr val="000090"/>
                </a:solidFill>
              </a:rPr>
              <a:t>Suggested section headers:</a:t>
            </a:r>
          </a:p>
          <a:p>
            <a:r>
              <a:rPr lang="en-US" sz="1200" b="0" dirty="0">
                <a:solidFill>
                  <a:srgbClr val="000000"/>
                </a:solidFill>
              </a:rPr>
              <a:t>INTRODUCTION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METHODS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RESULTS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DISCUSSION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CONCLUSION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ACKNOWLEDGEMENTS</a:t>
            </a:r>
          </a:p>
          <a:p>
            <a:endParaRPr lang="en-US" sz="1200" b="0" dirty="0">
              <a:solidFill>
                <a:srgbClr val="000000"/>
              </a:solidFill>
            </a:endParaRPr>
          </a:p>
          <a:p>
            <a:r>
              <a:rPr lang="en-US" sz="1200" b="0" dirty="0">
                <a:solidFill>
                  <a:srgbClr val="000000"/>
                </a:solidFill>
              </a:rPr>
              <a:t>To add a background photo:</a:t>
            </a:r>
          </a:p>
          <a:p>
            <a:r>
              <a:rPr lang="en-US" sz="1200" b="0" dirty="0">
                <a:solidFill>
                  <a:srgbClr val="000000"/>
                </a:solidFill>
              </a:rPr>
              <a:t>Background &gt; Format Background &gt; Fill &gt; Picture of Texture &gt; Choose Picture &gt; Transparency is set to 80% &gt; Apply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8A52-1CC8-4C47-BF5D-362304F769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4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143000"/>
            <a:ext cx="3857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dirty="0">
                <a:solidFill>
                  <a:srgbClr val="000090"/>
                </a:solidFill>
              </a:rPr>
              <a:t>Suggested section headers:</a:t>
            </a:r>
          </a:p>
          <a:p>
            <a:r>
              <a:rPr lang="en-US" sz="1200" b="0" dirty="0">
                <a:solidFill>
                  <a:srgbClr val="000000"/>
                </a:solidFill>
              </a:rPr>
              <a:t>INTRODUCTION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METHODS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RESULTS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DISCUSSION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CONCLUSION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ACKNOWLEDGEMENTS</a:t>
            </a:r>
          </a:p>
          <a:p>
            <a:endParaRPr lang="en-US" sz="1200" b="0" dirty="0">
              <a:solidFill>
                <a:srgbClr val="000000"/>
              </a:solidFill>
            </a:endParaRPr>
          </a:p>
          <a:p>
            <a:r>
              <a:rPr lang="en-US" sz="1200" b="0" dirty="0">
                <a:solidFill>
                  <a:srgbClr val="000000"/>
                </a:solidFill>
              </a:rPr>
              <a:t>To add a background photo:</a:t>
            </a:r>
          </a:p>
          <a:p>
            <a:r>
              <a:rPr lang="en-US" sz="1200" b="0" dirty="0">
                <a:solidFill>
                  <a:srgbClr val="000000"/>
                </a:solidFill>
              </a:rPr>
              <a:t>Background &gt; Format Background &gt; Fill &gt; Picture of Texture &gt; Choose Picture &gt; Transparency is set to 80% &gt; Apply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8A52-1CC8-4C47-BF5D-362304F769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37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143000"/>
            <a:ext cx="3857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dirty="0">
                <a:solidFill>
                  <a:srgbClr val="000090"/>
                </a:solidFill>
              </a:rPr>
              <a:t>Suggested section headers:</a:t>
            </a:r>
          </a:p>
          <a:p>
            <a:r>
              <a:rPr lang="en-US" sz="1200" b="0" dirty="0">
                <a:solidFill>
                  <a:srgbClr val="000000"/>
                </a:solidFill>
              </a:rPr>
              <a:t>INTRODUCTION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METHODS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RESULTS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DISCUSSION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CONCLUSION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ACKNOWLEDGEMENTS</a:t>
            </a:r>
          </a:p>
          <a:p>
            <a:endParaRPr lang="en-US" sz="1200" b="0" dirty="0">
              <a:solidFill>
                <a:srgbClr val="000000"/>
              </a:solidFill>
            </a:endParaRPr>
          </a:p>
          <a:p>
            <a:r>
              <a:rPr lang="en-US" sz="1200" b="0" dirty="0">
                <a:solidFill>
                  <a:srgbClr val="000000"/>
                </a:solidFill>
              </a:rPr>
              <a:t>To add a background photo:</a:t>
            </a:r>
          </a:p>
          <a:p>
            <a:r>
              <a:rPr lang="en-US" sz="1200" b="0" dirty="0">
                <a:solidFill>
                  <a:srgbClr val="000000"/>
                </a:solidFill>
              </a:rPr>
              <a:t>Background &gt; Format Background &gt; Fill &gt; Picture of Texture &gt; Choose Picture &gt; Transparency is set to 80% &gt; Apply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8A52-1CC8-4C47-BF5D-362304F769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3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143000"/>
            <a:ext cx="3857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dirty="0">
                <a:solidFill>
                  <a:srgbClr val="000090"/>
                </a:solidFill>
              </a:rPr>
              <a:t>Suggested section headers:</a:t>
            </a:r>
          </a:p>
          <a:p>
            <a:r>
              <a:rPr lang="en-US" sz="1200" b="0" dirty="0">
                <a:solidFill>
                  <a:srgbClr val="000000"/>
                </a:solidFill>
              </a:rPr>
              <a:t>INTRODUCTION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METHODS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RESULTS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DISCUSSION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CONCLUSION</a:t>
            </a:r>
            <a:br>
              <a:rPr lang="en-US" sz="12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000000"/>
                </a:solidFill>
              </a:rPr>
              <a:t>ACKNOWLEDGEMENTS</a:t>
            </a:r>
          </a:p>
          <a:p>
            <a:endParaRPr lang="en-US" sz="1200" b="0" dirty="0">
              <a:solidFill>
                <a:srgbClr val="000000"/>
              </a:solidFill>
            </a:endParaRPr>
          </a:p>
          <a:p>
            <a:r>
              <a:rPr lang="en-US" sz="1200" b="0" dirty="0">
                <a:solidFill>
                  <a:srgbClr val="000000"/>
                </a:solidFill>
              </a:rPr>
              <a:t>To add a background photo:</a:t>
            </a:r>
          </a:p>
          <a:p>
            <a:r>
              <a:rPr lang="en-US" sz="1200" b="0" dirty="0">
                <a:solidFill>
                  <a:srgbClr val="000000"/>
                </a:solidFill>
              </a:rPr>
              <a:t>Background &gt; Format Background &gt; Fill &gt; Picture of Texture &gt; Choose Picture &gt; Transparency is set to 80% &gt; Apply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28A52-1CC8-4C47-BF5D-362304F769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1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51"/>
            <a:ext cx="31089600" cy="10187093"/>
          </a:xfrm>
        </p:spPr>
        <p:txBody>
          <a:bodyPr anchor="b"/>
          <a:lstStyle>
            <a:lvl1pPr algn="ctr">
              <a:defRPr sz="21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6"/>
            <a:ext cx="27432000" cy="7064584"/>
          </a:xfrm>
        </p:spPr>
        <p:txBody>
          <a:bodyPr/>
          <a:lstStyle>
            <a:lvl1pPr marL="0" indent="0" algn="ctr">
              <a:buNone/>
              <a:defRPr sz="8533"/>
            </a:lvl1pPr>
            <a:lvl2pPr marL="1625568" indent="0" algn="ctr">
              <a:buNone/>
              <a:defRPr sz="7111"/>
            </a:lvl2pPr>
            <a:lvl3pPr marL="3251134" indent="0" algn="ctr">
              <a:buNone/>
              <a:defRPr sz="6400"/>
            </a:lvl3pPr>
            <a:lvl4pPr marL="4876702" indent="0" algn="ctr">
              <a:buNone/>
              <a:defRPr sz="5689"/>
            </a:lvl4pPr>
            <a:lvl5pPr marL="6502271" indent="0" algn="ctr">
              <a:buNone/>
              <a:defRPr sz="5689"/>
            </a:lvl5pPr>
            <a:lvl6pPr marL="8127838" indent="0" algn="ctr">
              <a:buNone/>
              <a:defRPr sz="5689"/>
            </a:lvl6pPr>
            <a:lvl7pPr marL="9753405" indent="0" algn="ctr">
              <a:buNone/>
              <a:defRPr sz="5689"/>
            </a:lvl7pPr>
            <a:lvl8pPr marL="11378972" indent="0" algn="ctr">
              <a:buNone/>
              <a:defRPr sz="5689"/>
            </a:lvl8pPr>
            <a:lvl9pPr marL="13004540" indent="0" algn="ctr">
              <a:buNone/>
              <a:defRPr sz="56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3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4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557867"/>
            <a:ext cx="7886700" cy="247971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557867"/>
            <a:ext cx="23202900" cy="247971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2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5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7294891"/>
            <a:ext cx="31546800" cy="12171677"/>
          </a:xfrm>
        </p:spPr>
        <p:txBody>
          <a:bodyPr anchor="b"/>
          <a:lstStyle>
            <a:lvl1pPr>
              <a:defRPr sz="21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9581716"/>
            <a:ext cx="31546800" cy="6400797"/>
          </a:xfrm>
        </p:spPr>
        <p:txBody>
          <a:bodyPr/>
          <a:lstStyle>
            <a:lvl1pPr marL="0" indent="0">
              <a:buNone/>
              <a:defRPr sz="8533">
                <a:solidFill>
                  <a:schemeClr val="tx1"/>
                </a:solidFill>
              </a:defRPr>
            </a:lvl1pPr>
            <a:lvl2pPr marL="1625568" indent="0">
              <a:buNone/>
              <a:defRPr sz="7111">
                <a:solidFill>
                  <a:schemeClr val="tx1">
                    <a:tint val="75000"/>
                  </a:schemeClr>
                </a:solidFill>
              </a:defRPr>
            </a:lvl2pPr>
            <a:lvl3pPr marL="3251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4876702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4pPr>
            <a:lvl5pPr marL="6502271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5pPr>
            <a:lvl6pPr marL="8127838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6pPr>
            <a:lvl7pPr marL="9753405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7pPr>
            <a:lvl8pPr marL="11378972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8pPr>
            <a:lvl9pPr marL="13004540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2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5"/>
            <a:ext cx="1554480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5"/>
            <a:ext cx="1554480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5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3"/>
            <a:ext cx="31546800" cy="56557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7172964"/>
            <a:ext cx="15473360" cy="3515357"/>
          </a:xfrm>
        </p:spPr>
        <p:txBody>
          <a:bodyPr anchor="b"/>
          <a:lstStyle>
            <a:lvl1pPr marL="0" indent="0">
              <a:buNone/>
              <a:defRPr sz="8533" b="1"/>
            </a:lvl1pPr>
            <a:lvl2pPr marL="1625568" indent="0">
              <a:buNone/>
              <a:defRPr sz="7111" b="1"/>
            </a:lvl2pPr>
            <a:lvl3pPr marL="3251134" indent="0">
              <a:buNone/>
              <a:defRPr sz="6400" b="1"/>
            </a:lvl3pPr>
            <a:lvl4pPr marL="4876702" indent="0">
              <a:buNone/>
              <a:defRPr sz="5689" b="1"/>
            </a:lvl4pPr>
            <a:lvl5pPr marL="6502271" indent="0">
              <a:buNone/>
              <a:defRPr sz="5689" b="1"/>
            </a:lvl5pPr>
            <a:lvl6pPr marL="8127838" indent="0">
              <a:buNone/>
              <a:defRPr sz="5689" b="1"/>
            </a:lvl6pPr>
            <a:lvl7pPr marL="9753405" indent="0">
              <a:buNone/>
              <a:defRPr sz="5689" b="1"/>
            </a:lvl7pPr>
            <a:lvl8pPr marL="11378972" indent="0">
              <a:buNone/>
              <a:defRPr sz="5689" b="1"/>
            </a:lvl8pPr>
            <a:lvl9pPr marL="13004540" indent="0">
              <a:buNone/>
              <a:defRPr sz="568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688320"/>
            <a:ext cx="15473360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4"/>
            <a:ext cx="15549564" cy="3515357"/>
          </a:xfrm>
        </p:spPr>
        <p:txBody>
          <a:bodyPr anchor="b"/>
          <a:lstStyle>
            <a:lvl1pPr marL="0" indent="0">
              <a:buNone/>
              <a:defRPr sz="8533" b="1"/>
            </a:lvl1pPr>
            <a:lvl2pPr marL="1625568" indent="0">
              <a:buNone/>
              <a:defRPr sz="7111" b="1"/>
            </a:lvl2pPr>
            <a:lvl3pPr marL="3251134" indent="0">
              <a:buNone/>
              <a:defRPr sz="6400" b="1"/>
            </a:lvl3pPr>
            <a:lvl4pPr marL="4876702" indent="0">
              <a:buNone/>
              <a:defRPr sz="5689" b="1"/>
            </a:lvl4pPr>
            <a:lvl5pPr marL="6502271" indent="0">
              <a:buNone/>
              <a:defRPr sz="5689" b="1"/>
            </a:lvl5pPr>
            <a:lvl6pPr marL="8127838" indent="0">
              <a:buNone/>
              <a:defRPr sz="5689" b="1"/>
            </a:lvl6pPr>
            <a:lvl7pPr marL="9753405" indent="0">
              <a:buNone/>
              <a:defRPr sz="5689" b="1"/>
            </a:lvl7pPr>
            <a:lvl8pPr marL="11378972" indent="0">
              <a:buNone/>
              <a:defRPr sz="5689" b="1"/>
            </a:lvl8pPr>
            <a:lvl9pPr marL="13004540" indent="0">
              <a:buNone/>
              <a:defRPr sz="568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7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9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5" y="1950720"/>
            <a:ext cx="11796712" cy="6827520"/>
          </a:xfrm>
        </p:spPr>
        <p:txBody>
          <a:bodyPr anchor="b"/>
          <a:lstStyle>
            <a:lvl1pPr>
              <a:defRPr sz="11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1378"/>
            </a:lvl1pPr>
            <a:lvl2pPr>
              <a:defRPr sz="9955"/>
            </a:lvl2pPr>
            <a:lvl3pPr>
              <a:defRPr sz="8533"/>
            </a:lvl3pPr>
            <a:lvl4pPr>
              <a:defRPr sz="7111"/>
            </a:lvl4pPr>
            <a:lvl5pPr>
              <a:defRPr sz="7111"/>
            </a:lvl5pPr>
            <a:lvl6pPr>
              <a:defRPr sz="7111"/>
            </a:lvl6pPr>
            <a:lvl7pPr>
              <a:defRPr sz="7111"/>
            </a:lvl7pPr>
            <a:lvl8pPr>
              <a:defRPr sz="7111"/>
            </a:lvl8pPr>
            <a:lvl9pPr>
              <a:defRPr sz="711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5" y="8778240"/>
            <a:ext cx="11796712" cy="16262776"/>
          </a:xfrm>
        </p:spPr>
        <p:txBody>
          <a:bodyPr/>
          <a:lstStyle>
            <a:lvl1pPr marL="0" indent="0">
              <a:buNone/>
              <a:defRPr sz="5689"/>
            </a:lvl1pPr>
            <a:lvl2pPr marL="1625568" indent="0">
              <a:buNone/>
              <a:defRPr sz="4978"/>
            </a:lvl2pPr>
            <a:lvl3pPr marL="3251134" indent="0">
              <a:buNone/>
              <a:defRPr sz="4267"/>
            </a:lvl3pPr>
            <a:lvl4pPr marL="4876702" indent="0">
              <a:buNone/>
              <a:defRPr sz="3556"/>
            </a:lvl4pPr>
            <a:lvl5pPr marL="6502271" indent="0">
              <a:buNone/>
              <a:defRPr sz="3556"/>
            </a:lvl5pPr>
            <a:lvl6pPr marL="8127838" indent="0">
              <a:buNone/>
              <a:defRPr sz="3556"/>
            </a:lvl6pPr>
            <a:lvl7pPr marL="9753405" indent="0">
              <a:buNone/>
              <a:defRPr sz="3556"/>
            </a:lvl7pPr>
            <a:lvl8pPr marL="11378972" indent="0">
              <a:buNone/>
              <a:defRPr sz="3556"/>
            </a:lvl8pPr>
            <a:lvl9pPr marL="13004540" indent="0">
              <a:buNone/>
              <a:defRPr sz="35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1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5" y="1950720"/>
            <a:ext cx="11796712" cy="6827520"/>
          </a:xfrm>
        </p:spPr>
        <p:txBody>
          <a:bodyPr anchor="b"/>
          <a:lstStyle>
            <a:lvl1pPr>
              <a:defRPr sz="11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1378"/>
            </a:lvl1pPr>
            <a:lvl2pPr marL="1625568" indent="0">
              <a:buNone/>
              <a:defRPr sz="9955"/>
            </a:lvl2pPr>
            <a:lvl3pPr marL="3251134" indent="0">
              <a:buNone/>
              <a:defRPr sz="8533"/>
            </a:lvl3pPr>
            <a:lvl4pPr marL="4876702" indent="0">
              <a:buNone/>
              <a:defRPr sz="7111"/>
            </a:lvl4pPr>
            <a:lvl5pPr marL="6502271" indent="0">
              <a:buNone/>
              <a:defRPr sz="7111"/>
            </a:lvl5pPr>
            <a:lvl6pPr marL="8127838" indent="0">
              <a:buNone/>
              <a:defRPr sz="7111"/>
            </a:lvl6pPr>
            <a:lvl7pPr marL="9753405" indent="0">
              <a:buNone/>
              <a:defRPr sz="7111"/>
            </a:lvl7pPr>
            <a:lvl8pPr marL="11378972" indent="0">
              <a:buNone/>
              <a:defRPr sz="7111"/>
            </a:lvl8pPr>
            <a:lvl9pPr marL="13004540" indent="0">
              <a:buNone/>
              <a:defRPr sz="711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5" y="8778240"/>
            <a:ext cx="11796712" cy="16262776"/>
          </a:xfrm>
        </p:spPr>
        <p:txBody>
          <a:bodyPr/>
          <a:lstStyle>
            <a:lvl1pPr marL="0" indent="0">
              <a:buNone/>
              <a:defRPr sz="5689"/>
            </a:lvl1pPr>
            <a:lvl2pPr marL="1625568" indent="0">
              <a:buNone/>
              <a:defRPr sz="4978"/>
            </a:lvl2pPr>
            <a:lvl3pPr marL="3251134" indent="0">
              <a:buNone/>
              <a:defRPr sz="4267"/>
            </a:lvl3pPr>
            <a:lvl4pPr marL="4876702" indent="0">
              <a:buNone/>
              <a:defRPr sz="3556"/>
            </a:lvl4pPr>
            <a:lvl5pPr marL="6502271" indent="0">
              <a:buNone/>
              <a:defRPr sz="3556"/>
            </a:lvl5pPr>
            <a:lvl6pPr marL="8127838" indent="0">
              <a:buNone/>
              <a:defRPr sz="3556"/>
            </a:lvl6pPr>
            <a:lvl7pPr marL="9753405" indent="0">
              <a:buNone/>
              <a:defRPr sz="3556"/>
            </a:lvl7pPr>
            <a:lvl8pPr marL="11378972" indent="0">
              <a:buNone/>
              <a:defRPr sz="3556"/>
            </a:lvl8pPr>
            <a:lvl9pPr marL="13004540" indent="0">
              <a:buNone/>
              <a:defRPr sz="35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3"/>
            <a:ext cx="31546800" cy="5655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5"/>
            <a:ext cx="3154680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0EEA-D0D3-8B4B-92D4-DEB51ACFF84E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81AB-2AEA-4F43-9A67-F95394B0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0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51134" rtl="0" eaLnBrk="1" latinLnBrk="0" hangingPunct="1">
        <a:lnSpc>
          <a:spcPct val="90000"/>
        </a:lnSpc>
        <a:spcBef>
          <a:spcPct val="0"/>
        </a:spcBef>
        <a:buNone/>
        <a:defRPr sz="156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2784" indent="-812784" algn="l" defTabSz="3251134" rtl="0" eaLnBrk="1" latinLnBrk="0" hangingPunct="1">
        <a:lnSpc>
          <a:spcPct val="90000"/>
        </a:lnSpc>
        <a:spcBef>
          <a:spcPts val="3556"/>
        </a:spcBef>
        <a:buFont typeface="Arial" panose="020B0604020202020204" pitchFamily="34" charset="0"/>
        <a:buChar char="•"/>
        <a:defRPr sz="9955" kern="1200">
          <a:solidFill>
            <a:schemeClr val="tx1"/>
          </a:solidFill>
          <a:latin typeface="+mn-lt"/>
          <a:ea typeface="+mn-ea"/>
          <a:cs typeface="+mn-cs"/>
        </a:defRPr>
      </a:lvl1pPr>
      <a:lvl2pPr marL="2438351" indent="-812784" algn="l" defTabSz="3251134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8533" kern="1200">
          <a:solidFill>
            <a:schemeClr val="tx1"/>
          </a:solidFill>
          <a:latin typeface="+mn-lt"/>
          <a:ea typeface="+mn-ea"/>
          <a:cs typeface="+mn-cs"/>
        </a:defRPr>
      </a:lvl2pPr>
      <a:lvl3pPr marL="4063918" indent="-812784" algn="l" defTabSz="3251134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7111" kern="1200">
          <a:solidFill>
            <a:schemeClr val="tx1"/>
          </a:solidFill>
          <a:latin typeface="+mn-lt"/>
          <a:ea typeface="+mn-ea"/>
          <a:cs typeface="+mn-cs"/>
        </a:defRPr>
      </a:lvl3pPr>
      <a:lvl4pPr marL="5689486" indent="-812784" algn="l" defTabSz="3251134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054" indent="-812784" algn="l" defTabSz="3251134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940622" indent="-812784" algn="l" defTabSz="3251134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10566189" indent="-812784" algn="l" defTabSz="3251134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91756" indent="-812784" algn="l" defTabSz="3251134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817324" indent="-812784" algn="l" defTabSz="3251134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113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5568" algn="l" defTabSz="325113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51134" algn="l" defTabSz="325113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76702" algn="l" defTabSz="325113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02271" algn="l" defTabSz="325113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27838" algn="l" defTabSz="325113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53405" algn="l" defTabSz="325113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78972" algn="l" defTabSz="325113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004540" algn="l" defTabSz="3251134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image" Target="../media/image1.emf"/><Relationship Id="rId7" Type="http://schemas.openxmlformats.org/officeDocument/2006/relationships/chart" Target="../charts/chart7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11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chart" Target="../charts/chart5.xml"/><Relationship Id="rId9" Type="http://schemas.openxmlformats.org/officeDocument/2006/relationships/chart" Target="../charts/char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11" Type="http://schemas.openxmlformats.org/officeDocument/2006/relationships/chart" Target="../charts/chart14.xml"/><Relationship Id="rId5" Type="http://schemas.openxmlformats.org/officeDocument/2006/relationships/image" Target="../media/image3.png"/><Relationship Id="rId10" Type="http://schemas.openxmlformats.org/officeDocument/2006/relationships/chart" Target="../charts/chart13.xml"/><Relationship Id="rId4" Type="http://schemas.openxmlformats.org/officeDocument/2006/relationships/image" Target="../media/image2.png"/><Relationship Id="rId9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Purple Header Bar"/>
          <p:cNvSpPr/>
          <p:nvPr/>
        </p:nvSpPr>
        <p:spPr>
          <a:xfrm>
            <a:off x="0" y="29093"/>
            <a:ext cx="36612955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2" dirty="0"/>
              <a:t> 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48516BDB-D321-004F-A5C8-A03D9A1839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l="16851" t="2946" r="1968" b="-3215"/>
          <a:stretch/>
        </p:blipFill>
        <p:spPr>
          <a:xfrm>
            <a:off x="8799" y="106295"/>
            <a:ext cx="8845896" cy="53629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29" y="1167508"/>
            <a:ext cx="23275270" cy="1092607"/>
          </a:xfrm>
        </p:spPr>
        <p:txBody>
          <a:bodyPr wrap="square" anchor="b">
            <a:spAutoFit/>
          </a:bodyPr>
          <a:lstStyle/>
          <a:p>
            <a:pPr algn="l"/>
            <a:r>
              <a:rPr lang="en-US" sz="7222" b="1" dirty="0">
                <a:solidFill>
                  <a:srgbClr val="FFFFF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PROJECT TITLE (65 – Encode Sans Normal Bold)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0000" y="4311439"/>
            <a:ext cx="2324704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3" dirty="0">
                <a:solidFill>
                  <a:srgbClr val="FFFFFF"/>
                </a:solidFill>
                <a:latin typeface="Open Sans" charset="0"/>
                <a:ea typeface="Open Sans" charset="0"/>
                <a:cs typeface="Open Sans" charset="0"/>
              </a:rPr>
              <a:t>First Name Last Name, First Name Last Name, First Name Last Name</a:t>
            </a:r>
          </a:p>
          <a:p>
            <a:endParaRPr lang="en-US" sz="3333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47" name="Picture 46" descr="Gold Boundless Bar" title="Gold Boundless Ba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211158"/>
            <a:ext cx="2568222" cy="629941"/>
          </a:xfrm>
          <a:prstGeom prst="rect">
            <a:avLst/>
          </a:prstGeom>
        </p:spPr>
      </p:pic>
      <p:pic>
        <p:nvPicPr>
          <p:cNvPr id="3" name="Picture 2" descr="White Block W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3412" y="2408549"/>
            <a:ext cx="4416213" cy="2984421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9F8B6F4E-7A78-D14E-9717-F04C9224FD6A}"/>
              </a:ext>
            </a:extLst>
          </p:cNvPr>
          <p:cNvSpPr txBox="1">
            <a:spLocks/>
          </p:cNvSpPr>
          <p:nvPr/>
        </p:nvSpPr>
        <p:spPr>
          <a:xfrm>
            <a:off x="1270000" y="2542676"/>
            <a:ext cx="23275270" cy="795089"/>
          </a:xfrm>
          <a:prstGeom prst="rect">
            <a:avLst/>
          </a:prstGeom>
        </p:spPr>
        <p:txBody>
          <a:bodyPr vert="horz" wrap="square" lIns="101600" tIns="50800" rIns="101600" bIns="50800" rtlCol="0" anchor="b">
            <a:spAutoFit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FFFFFF"/>
                </a:solidFill>
                <a:latin typeface="Uni Sans Regular" pitchFamily="2" charset="77"/>
                <a:ea typeface="Encode Sans Normal Black" charset="0"/>
                <a:cs typeface="Encode Sans Normal Black" charset="0"/>
              </a:rPr>
              <a:t>Second line for project title (Uni Sans Normal)</a:t>
            </a: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1888BE31-A469-FB45-BB2B-0BBE8111A99B}"/>
              </a:ext>
            </a:extLst>
          </p:cNvPr>
          <p:cNvSpPr/>
          <p:nvPr/>
        </p:nvSpPr>
        <p:spPr>
          <a:xfrm>
            <a:off x="-16708" y="26703090"/>
            <a:ext cx="14385844" cy="2557710"/>
          </a:xfrm>
          <a:custGeom>
            <a:avLst/>
            <a:gdLst>
              <a:gd name="connsiteX0" fmla="*/ 0 w 12182726"/>
              <a:gd name="connsiteY0" fmla="*/ 2564915 h 2564915"/>
              <a:gd name="connsiteX1" fmla="*/ 706531 w 12182726"/>
              <a:gd name="connsiteY1" fmla="*/ 0 h 2564915"/>
              <a:gd name="connsiteX2" fmla="*/ 12182726 w 12182726"/>
              <a:gd name="connsiteY2" fmla="*/ 0 h 2564915"/>
              <a:gd name="connsiteX3" fmla="*/ 11476195 w 12182726"/>
              <a:gd name="connsiteY3" fmla="*/ 2564915 h 2564915"/>
              <a:gd name="connsiteX4" fmla="*/ 0 w 12182726"/>
              <a:gd name="connsiteY4" fmla="*/ 2564915 h 2564915"/>
              <a:gd name="connsiteX0" fmla="*/ 0 w 11480977"/>
              <a:gd name="connsiteY0" fmla="*/ 2543650 h 2564915"/>
              <a:gd name="connsiteX1" fmla="*/ 4782 w 11480977"/>
              <a:gd name="connsiteY1" fmla="*/ 0 h 2564915"/>
              <a:gd name="connsiteX2" fmla="*/ 11480977 w 11480977"/>
              <a:gd name="connsiteY2" fmla="*/ 0 h 2564915"/>
              <a:gd name="connsiteX3" fmla="*/ 10774446 w 11480977"/>
              <a:gd name="connsiteY3" fmla="*/ 2564915 h 2564915"/>
              <a:gd name="connsiteX4" fmla="*/ 0 w 11480977"/>
              <a:gd name="connsiteY4" fmla="*/ 2543650 h 256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80977" h="2564915">
                <a:moveTo>
                  <a:pt x="0" y="2543650"/>
                </a:moveTo>
                <a:lnTo>
                  <a:pt x="4782" y="0"/>
                </a:lnTo>
                <a:lnTo>
                  <a:pt x="11480977" y="0"/>
                </a:lnTo>
                <a:lnTo>
                  <a:pt x="10774446" y="2564915"/>
                </a:lnTo>
                <a:lnTo>
                  <a:pt x="0" y="25436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5869" y="7355877"/>
            <a:ext cx="10058400" cy="96663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67" dirty="0">
                <a:latin typeface="Uni Sans Book" charset="0"/>
                <a:ea typeface="Uni Sans Book" charset="0"/>
                <a:cs typeface="Uni Sans Book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Vestibulum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ante ipsum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</p:txBody>
      </p:sp>
      <p:graphicFrame>
        <p:nvGraphicFramePr>
          <p:cNvPr id="15" name="Chart 14" descr="Place holder Bar Graph"/>
          <p:cNvGraphicFramePr/>
          <p:nvPr/>
        </p:nvGraphicFramePr>
        <p:xfrm>
          <a:off x="13769415" y="7479480"/>
          <a:ext cx="9111081" cy="490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 rot="10800000">
            <a:off x="12988511" y="8386488"/>
            <a:ext cx="492443" cy="30932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grpSp>
        <p:nvGrpSpPr>
          <p:cNvPr id="33" name="Group 32" descr="Section Header and gold boundless bar"/>
          <p:cNvGrpSpPr/>
          <p:nvPr/>
        </p:nvGrpSpPr>
        <p:grpSpPr>
          <a:xfrm>
            <a:off x="13172440" y="17234461"/>
            <a:ext cx="7747000" cy="1004841"/>
            <a:chOff x="8956548" y="11722608"/>
            <a:chExt cx="6972300" cy="904357"/>
          </a:xfrm>
        </p:grpSpPr>
        <p:sp>
          <p:nvSpPr>
            <p:cNvPr id="34" name="TextBox 33" descr="Section Header "/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35" name="Picture 34" descr="gold boundless bar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13253720" y="18665297"/>
            <a:ext cx="10058400" cy="66787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>
                <a:latin typeface="Uni Sans Book" charset="0"/>
                <a:ea typeface="Uni Sans Book" charset="0"/>
                <a:cs typeface="Uni Sans Book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Vestibulum ante ipsum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Duis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</p:txBody>
      </p:sp>
      <p:graphicFrame>
        <p:nvGraphicFramePr>
          <p:cNvPr id="55" name="Chart 54" descr="ring chart place holder"/>
          <p:cNvGraphicFramePr/>
          <p:nvPr/>
        </p:nvGraphicFramePr>
        <p:xfrm>
          <a:off x="23128398" y="12922802"/>
          <a:ext cx="3244679" cy="357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13177813" y="6146251"/>
            <a:ext cx="9880708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33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017300" y="12593955"/>
            <a:ext cx="3286936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cxnSp>
        <p:nvCxnSpPr>
          <p:cNvPr id="5" name="Straight Connector 4" descr="Gold rule line divider"/>
          <p:cNvCxnSpPr/>
          <p:nvPr/>
        </p:nvCxnSpPr>
        <p:spPr>
          <a:xfrm>
            <a:off x="12161520" y="6064867"/>
            <a:ext cx="0" cy="1965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descr="Gold rule line divider"/>
          <p:cNvCxnSpPr/>
          <p:nvPr/>
        </p:nvCxnSpPr>
        <p:spPr>
          <a:xfrm>
            <a:off x="24323040" y="6073928"/>
            <a:ext cx="0" cy="1965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 descr="Section Header and gold boundless bar">
            <a:extLst>
              <a:ext uri="{FF2B5EF4-FFF2-40B4-BE49-F238E27FC236}">
                <a16:creationId xmlns:a16="http://schemas.microsoft.com/office/drawing/2014/main" id="{AEBF4F18-AFC8-F641-AA24-1A1789A07A3A}"/>
              </a:ext>
            </a:extLst>
          </p:cNvPr>
          <p:cNvGrpSpPr/>
          <p:nvPr/>
        </p:nvGrpSpPr>
        <p:grpSpPr>
          <a:xfrm>
            <a:off x="1322129" y="5946446"/>
            <a:ext cx="7747000" cy="1004841"/>
            <a:chOff x="8956548" y="11722608"/>
            <a:chExt cx="6972300" cy="904357"/>
          </a:xfrm>
        </p:grpSpPr>
        <p:sp>
          <p:nvSpPr>
            <p:cNvPr id="54" name="TextBox 53" descr="Section Header placeholder">
              <a:extLst>
                <a:ext uri="{FF2B5EF4-FFF2-40B4-BE49-F238E27FC236}">
                  <a16:creationId xmlns:a16="http://schemas.microsoft.com/office/drawing/2014/main" id="{40B4A876-B104-EC40-A170-308E659135C0}"/>
                </a:ext>
              </a:extLst>
            </p:cNvPr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 </a:t>
              </a:r>
            </a:p>
          </p:txBody>
        </p:sp>
        <p:pic>
          <p:nvPicPr>
            <p:cNvPr id="58" name="Picture 57" descr="gold boundless bar">
              <a:extLst>
                <a:ext uri="{FF2B5EF4-FFF2-40B4-BE49-F238E27FC236}">
                  <a16:creationId xmlns:a16="http://schemas.microsoft.com/office/drawing/2014/main" id="{758CCC9E-F1B6-E641-82CE-D5277FA78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grpSp>
        <p:nvGrpSpPr>
          <p:cNvPr id="60" name="Group 59" descr="Section Header and gold boundless bar">
            <a:extLst>
              <a:ext uri="{FF2B5EF4-FFF2-40B4-BE49-F238E27FC236}">
                <a16:creationId xmlns:a16="http://schemas.microsoft.com/office/drawing/2014/main" id="{2D01B87D-1912-C648-84B5-A5D2D6117410}"/>
              </a:ext>
            </a:extLst>
          </p:cNvPr>
          <p:cNvGrpSpPr/>
          <p:nvPr/>
        </p:nvGrpSpPr>
        <p:grpSpPr>
          <a:xfrm>
            <a:off x="1298222" y="17234461"/>
            <a:ext cx="7747000" cy="1004841"/>
            <a:chOff x="8956548" y="11722608"/>
            <a:chExt cx="6972300" cy="904357"/>
          </a:xfrm>
        </p:grpSpPr>
        <p:sp>
          <p:nvSpPr>
            <p:cNvPr id="65" name="TextBox 64" descr="Section Header and gold boundless bar">
              <a:extLst>
                <a:ext uri="{FF2B5EF4-FFF2-40B4-BE49-F238E27FC236}">
                  <a16:creationId xmlns:a16="http://schemas.microsoft.com/office/drawing/2014/main" id="{AEA83003-CE57-3344-8F19-8F72959050D5}"/>
                </a:ext>
              </a:extLst>
            </p:cNvPr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69" name="Picture 68" descr="Gold boundless bar">
              <a:extLst>
                <a:ext uri="{FF2B5EF4-FFF2-40B4-BE49-F238E27FC236}">
                  <a16:creationId xmlns:a16="http://schemas.microsoft.com/office/drawing/2014/main" id="{64558111-A177-9F40-9E36-A055B6B1AB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66C29CE6-7112-314D-852F-F8210F99D3A9}"/>
              </a:ext>
            </a:extLst>
          </p:cNvPr>
          <p:cNvSpPr txBox="1"/>
          <p:nvPr/>
        </p:nvSpPr>
        <p:spPr>
          <a:xfrm>
            <a:off x="1421013" y="18665297"/>
            <a:ext cx="10058400" cy="60899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80" name="Group 79" descr="Section Header and gold boundless bar">
            <a:extLst>
              <a:ext uri="{FF2B5EF4-FFF2-40B4-BE49-F238E27FC236}">
                <a16:creationId xmlns:a16="http://schemas.microsoft.com/office/drawing/2014/main" id="{7EFF58D0-F025-0840-957A-8DE7C90DEDD0}"/>
              </a:ext>
            </a:extLst>
          </p:cNvPr>
          <p:cNvGrpSpPr/>
          <p:nvPr/>
        </p:nvGrpSpPr>
        <p:grpSpPr>
          <a:xfrm>
            <a:off x="25159945" y="17234461"/>
            <a:ext cx="7747000" cy="1004841"/>
            <a:chOff x="8956548" y="11722608"/>
            <a:chExt cx="6972300" cy="904357"/>
          </a:xfrm>
        </p:grpSpPr>
        <p:sp>
          <p:nvSpPr>
            <p:cNvPr id="81" name="TextBox 80" descr="Section Header ">
              <a:extLst>
                <a:ext uri="{FF2B5EF4-FFF2-40B4-BE49-F238E27FC236}">
                  <a16:creationId xmlns:a16="http://schemas.microsoft.com/office/drawing/2014/main" id="{EA9B230C-F32A-9B4A-87EF-E786590D4D21}"/>
                </a:ext>
              </a:extLst>
            </p:cNvPr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82" name="Picture 81" descr="gold boundless bar">
              <a:extLst>
                <a:ext uri="{FF2B5EF4-FFF2-40B4-BE49-F238E27FC236}">
                  <a16:creationId xmlns:a16="http://schemas.microsoft.com/office/drawing/2014/main" id="{35E3AB29-694C-AB4C-979F-F06CD1DED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182CEAE0-42B5-0A41-9AEB-0DA0BD12DE6D}"/>
              </a:ext>
            </a:extLst>
          </p:cNvPr>
          <p:cNvSpPr txBox="1"/>
          <p:nvPr/>
        </p:nvSpPr>
        <p:spPr>
          <a:xfrm>
            <a:off x="25241225" y="18665298"/>
            <a:ext cx="10058400" cy="35879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Vestibulum ante ipsum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85" name="Group 84" descr="Section Header and gold boundless bar">
            <a:extLst>
              <a:ext uri="{FF2B5EF4-FFF2-40B4-BE49-F238E27FC236}">
                <a16:creationId xmlns:a16="http://schemas.microsoft.com/office/drawing/2014/main" id="{FE1250E7-3D6D-A84B-945A-3F86341EC0D6}"/>
              </a:ext>
            </a:extLst>
          </p:cNvPr>
          <p:cNvGrpSpPr/>
          <p:nvPr/>
        </p:nvGrpSpPr>
        <p:grpSpPr>
          <a:xfrm>
            <a:off x="25150289" y="5946446"/>
            <a:ext cx="7747000" cy="1004841"/>
            <a:chOff x="8956548" y="11722608"/>
            <a:chExt cx="6972300" cy="904357"/>
          </a:xfrm>
        </p:grpSpPr>
        <p:sp>
          <p:nvSpPr>
            <p:cNvPr id="86" name="TextBox 85" descr="Section Header ">
              <a:extLst>
                <a:ext uri="{FF2B5EF4-FFF2-40B4-BE49-F238E27FC236}">
                  <a16:creationId xmlns:a16="http://schemas.microsoft.com/office/drawing/2014/main" id="{2A1A3FAD-8714-2844-BC32-CABF4DECB83D}"/>
                </a:ext>
              </a:extLst>
            </p:cNvPr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87" name="Picture 86" descr="gold boundless bar">
              <a:extLst>
                <a:ext uri="{FF2B5EF4-FFF2-40B4-BE49-F238E27FC236}">
                  <a16:creationId xmlns:a16="http://schemas.microsoft.com/office/drawing/2014/main" id="{2DD50C66-83FD-1241-B523-7A6FE0A48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1EA95AB6-C43E-5D46-BFE1-AA79A2263492}"/>
              </a:ext>
            </a:extLst>
          </p:cNvPr>
          <p:cNvSpPr txBox="1"/>
          <p:nvPr/>
        </p:nvSpPr>
        <p:spPr>
          <a:xfrm>
            <a:off x="24979968" y="7355877"/>
            <a:ext cx="10058400" cy="87716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>
                <a:latin typeface="Uni Sans Book" charset="0"/>
                <a:ea typeface="Uni Sans Book" charset="0"/>
                <a:cs typeface="Uni Sans Book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</a:t>
            </a:r>
            <a:endParaRPr lang="en-US" sz="3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D143DA0-5ACA-1544-9DD8-A83549907B12}"/>
              </a:ext>
            </a:extLst>
          </p:cNvPr>
          <p:cNvSpPr/>
          <p:nvPr/>
        </p:nvSpPr>
        <p:spPr>
          <a:xfrm>
            <a:off x="25263664" y="22702896"/>
            <a:ext cx="10035961" cy="340657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040" tIns="38020" rIns="76040" bIns="38020" rtlCol="0" anchor="ctr"/>
          <a:lstStyle/>
          <a:p>
            <a:pPr algn="ctr"/>
            <a:endParaRPr lang="en-US" sz="6142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B7AB8F1-6C06-5842-9E78-EF5FD3F8746A}"/>
              </a:ext>
            </a:extLst>
          </p:cNvPr>
          <p:cNvSpPr txBox="1"/>
          <p:nvPr/>
        </p:nvSpPr>
        <p:spPr>
          <a:xfrm>
            <a:off x="25384741" y="23068907"/>
            <a:ext cx="10321704" cy="512736"/>
          </a:xfrm>
          <a:prstGeom prst="rect">
            <a:avLst/>
          </a:prstGeom>
          <a:noFill/>
        </p:spPr>
        <p:txBody>
          <a:bodyPr wrap="square" lIns="76040" tIns="38020" rIns="76040" bIns="38020" rtlCol="0">
            <a:spAutoFit/>
          </a:bodyPr>
          <a:lstStyle/>
          <a:p>
            <a:r>
              <a:rPr lang="en-US" sz="2833" i="1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or Acknowledgements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440A2C-452A-1947-B1BF-31E5943E7FE6}"/>
              </a:ext>
            </a:extLst>
          </p:cNvPr>
          <p:cNvSpPr txBox="1"/>
          <p:nvPr/>
        </p:nvSpPr>
        <p:spPr>
          <a:xfrm>
            <a:off x="15045174" y="27532060"/>
            <a:ext cx="7656998" cy="948688"/>
          </a:xfrm>
          <a:prstGeom prst="rect">
            <a:avLst/>
          </a:prstGeom>
          <a:noFill/>
        </p:spPr>
        <p:txBody>
          <a:bodyPr wrap="square" lIns="76040" tIns="38020" rIns="76040" bIns="38020" rtlCol="0">
            <a:spAutoFit/>
          </a:bodyPr>
          <a:lstStyle/>
          <a:p>
            <a:r>
              <a:rPr lang="en-US" sz="2833" i="1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required to have a site or funding logo, use this area.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2E8B656-76E7-C743-AABC-C5A5309F1064}"/>
              </a:ext>
            </a:extLst>
          </p:cNvPr>
          <p:cNvCxnSpPr/>
          <p:nvPr/>
        </p:nvCxnSpPr>
        <p:spPr>
          <a:xfrm>
            <a:off x="542" y="26718343"/>
            <a:ext cx="3661833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3385E1BF-B5B3-9745-A899-5636D9D75D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</a:blip>
          <a:srcRect r="11689"/>
          <a:stretch/>
        </p:blipFill>
        <p:spPr>
          <a:xfrm>
            <a:off x="32591830" y="26944938"/>
            <a:ext cx="4021126" cy="22350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B0EE7D-F025-6F48-AB49-2313BFB6F1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22129" y="27327215"/>
            <a:ext cx="11171581" cy="105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14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Purple Header Bar"/>
          <p:cNvSpPr/>
          <p:nvPr/>
        </p:nvSpPr>
        <p:spPr>
          <a:xfrm>
            <a:off x="36955" y="29093"/>
            <a:ext cx="365760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12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109566E6-6A82-BB44-9BCA-6EAD24E07D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l="16851" t="2946" r="1968" b="-3215"/>
          <a:stretch/>
        </p:blipFill>
        <p:spPr>
          <a:xfrm>
            <a:off x="8799" y="106295"/>
            <a:ext cx="8845896" cy="53629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29" y="1167508"/>
            <a:ext cx="23275270" cy="1092607"/>
          </a:xfrm>
        </p:spPr>
        <p:txBody>
          <a:bodyPr wrap="square" anchor="b">
            <a:spAutoFit/>
          </a:bodyPr>
          <a:lstStyle/>
          <a:p>
            <a:pPr algn="l"/>
            <a:r>
              <a:rPr lang="en-US" sz="7222" b="1" dirty="0">
                <a:solidFill>
                  <a:srgbClr val="FFFFF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PROJECT TITLE (65 – Encode Sans Normal Bold)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0000" y="4311439"/>
            <a:ext cx="2324704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3" dirty="0">
                <a:solidFill>
                  <a:srgbClr val="FFFFFF"/>
                </a:solidFill>
                <a:latin typeface="Open Sans" charset="0"/>
                <a:ea typeface="Open Sans" charset="0"/>
                <a:cs typeface="Open Sans" charset="0"/>
              </a:rPr>
              <a:t>First Name Last Name, First Name Last Name, First Name Last Name</a:t>
            </a:r>
          </a:p>
          <a:p>
            <a:endParaRPr lang="en-US" sz="3333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47" name="Picture 46" descr="Gold Boundless Bar" title="Gold Boundless Ba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211158"/>
            <a:ext cx="2568222" cy="629941"/>
          </a:xfrm>
          <a:prstGeom prst="rect">
            <a:avLst/>
          </a:prstGeom>
        </p:spPr>
      </p:pic>
      <p:pic>
        <p:nvPicPr>
          <p:cNvPr id="3" name="Picture 2" descr="White Block W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3412" y="2408549"/>
            <a:ext cx="4416213" cy="2984421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9F8B6F4E-7A78-D14E-9717-F04C9224FD6A}"/>
              </a:ext>
            </a:extLst>
          </p:cNvPr>
          <p:cNvSpPr txBox="1">
            <a:spLocks/>
          </p:cNvSpPr>
          <p:nvPr/>
        </p:nvSpPr>
        <p:spPr>
          <a:xfrm>
            <a:off x="1270000" y="2542676"/>
            <a:ext cx="23275270" cy="795089"/>
          </a:xfrm>
          <a:prstGeom prst="rect">
            <a:avLst/>
          </a:prstGeom>
        </p:spPr>
        <p:txBody>
          <a:bodyPr vert="horz" wrap="square" lIns="101600" tIns="50800" rIns="101600" bIns="50800" rtlCol="0" anchor="b">
            <a:spAutoFit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FFFFFF"/>
                </a:solidFill>
                <a:latin typeface="Uni Sans Regular" pitchFamily="2" charset="77"/>
                <a:ea typeface="Encode Sans Normal Black" charset="0"/>
                <a:cs typeface="Encode Sans Normal Black" charset="0"/>
              </a:rPr>
              <a:t>Second line for project title (Uni Sans Normal)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5869" y="7355877"/>
            <a:ext cx="10058400" cy="96663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67" dirty="0">
                <a:latin typeface="Uni Sans Book" charset="0"/>
                <a:ea typeface="Uni Sans Book" charset="0"/>
                <a:cs typeface="Uni Sans Book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Vestibulum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ante ipsum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333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333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</p:txBody>
      </p:sp>
      <p:graphicFrame>
        <p:nvGraphicFramePr>
          <p:cNvPr id="15" name="Chart 14" descr="Place holder Bar Graph"/>
          <p:cNvGraphicFramePr/>
          <p:nvPr>
            <p:extLst>
              <p:ext uri="{D42A27DB-BD31-4B8C-83A1-F6EECF244321}">
                <p14:modId xmlns:p14="http://schemas.microsoft.com/office/powerpoint/2010/main" val="2676635286"/>
              </p:ext>
            </p:extLst>
          </p:nvPr>
        </p:nvGraphicFramePr>
        <p:xfrm>
          <a:off x="13769415" y="7479480"/>
          <a:ext cx="9111081" cy="490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 rot="10800000">
            <a:off x="12988511" y="8386488"/>
            <a:ext cx="492443" cy="30932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grpSp>
        <p:nvGrpSpPr>
          <p:cNvPr id="33" name="Group 32" descr="Section Header and gold boundless bar"/>
          <p:cNvGrpSpPr/>
          <p:nvPr/>
        </p:nvGrpSpPr>
        <p:grpSpPr>
          <a:xfrm>
            <a:off x="13172440" y="17234461"/>
            <a:ext cx="7747000" cy="1004841"/>
            <a:chOff x="8956548" y="11722608"/>
            <a:chExt cx="6972300" cy="904357"/>
          </a:xfrm>
        </p:grpSpPr>
        <p:sp>
          <p:nvSpPr>
            <p:cNvPr id="34" name="TextBox 33" descr="Section Header "/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35" name="Picture 34" descr="gold boundless bar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13253720" y="18665297"/>
            <a:ext cx="10058400" cy="66787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>
                <a:latin typeface="Uni Sans Book" charset="0"/>
                <a:ea typeface="Uni Sans Book" charset="0"/>
                <a:cs typeface="Uni Sans Book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Vestibulum ante ipsum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Duis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</p:txBody>
      </p:sp>
      <p:graphicFrame>
        <p:nvGraphicFramePr>
          <p:cNvPr id="55" name="Chart 54" descr="ring chart place holder"/>
          <p:cNvGraphicFramePr/>
          <p:nvPr>
            <p:extLst>
              <p:ext uri="{D42A27DB-BD31-4B8C-83A1-F6EECF244321}">
                <p14:modId xmlns:p14="http://schemas.microsoft.com/office/powerpoint/2010/main" val="2156205020"/>
              </p:ext>
            </p:extLst>
          </p:nvPr>
        </p:nvGraphicFramePr>
        <p:xfrm>
          <a:off x="23128398" y="12922802"/>
          <a:ext cx="3244679" cy="357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13177813" y="6146251"/>
            <a:ext cx="9880708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33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017300" y="12593955"/>
            <a:ext cx="3286936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cxnSp>
        <p:nvCxnSpPr>
          <p:cNvPr id="5" name="Straight Connector 4" descr="Gold rule line divider"/>
          <p:cNvCxnSpPr/>
          <p:nvPr/>
        </p:nvCxnSpPr>
        <p:spPr>
          <a:xfrm>
            <a:off x="12161520" y="6064867"/>
            <a:ext cx="0" cy="1965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descr="Gold rule line divider"/>
          <p:cNvCxnSpPr/>
          <p:nvPr/>
        </p:nvCxnSpPr>
        <p:spPr>
          <a:xfrm>
            <a:off x="24323040" y="6073928"/>
            <a:ext cx="0" cy="1965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 descr="Section Header and gold boundless bar">
            <a:extLst>
              <a:ext uri="{FF2B5EF4-FFF2-40B4-BE49-F238E27FC236}">
                <a16:creationId xmlns:a16="http://schemas.microsoft.com/office/drawing/2014/main" id="{AEBF4F18-AFC8-F641-AA24-1A1789A07A3A}"/>
              </a:ext>
            </a:extLst>
          </p:cNvPr>
          <p:cNvGrpSpPr/>
          <p:nvPr/>
        </p:nvGrpSpPr>
        <p:grpSpPr>
          <a:xfrm>
            <a:off x="1322129" y="5946446"/>
            <a:ext cx="7747000" cy="1004841"/>
            <a:chOff x="8956548" y="11722608"/>
            <a:chExt cx="6972300" cy="904357"/>
          </a:xfrm>
        </p:grpSpPr>
        <p:sp>
          <p:nvSpPr>
            <p:cNvPr id="54" name="TextBox 53" descr="Section Header placeholder">
              <a:extLst>
                <a:ext uri="{FF2B5EF4-FFF2-40B4-BE49-F238E27FC236}">
                  <a16:creationId xmlns:a16="http://schemas.microsoft.com/office/drawing/2014/main" id="{40B4A876-B104-EC40-A170-308E659135C0}"/>
                </a:ext>
              </a:extLst>
            </p:cNvPr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 </a:t>
              </a:r>
            </a:p>
          </p:txBody>
        </p:sp>
        <p:pic>
          <p:nvPicPr>
            <p:cNvPr id="58" name="Picture 57" descr="gold boundless bar">
              <a:extLst>
                <a:ext uri="{FF2B5EF4-FFF2-40B4-BE49-F238E27FC236}">
                  <a16:creationId xmlns:a16="http://schemas.microsoft.com/office/drawing/2014/main" id="{758CCC9E-F1B6-E641-82CE-D5277FA78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grpSp>
        <p:nvGrpSpPr>
          <p:cNvPr id="60" name="Group 59" descr="Section Header and gold boundless bar">
            <a:extLst>
              <a:ext uri="{FF2B5EF4-FFF2-40B4-BE49-F238E27FC236}">
                <a16:creationId xmlns:a16="http://schemas.microsoft.com/office/drawing/2014/main" id="{2D01B87D-1912-C648-84B5-A5D2D6117410}"/>
              </a:ext>
            </a:extLst>
          </p:cNvPr>
          <p:cNvGrpSpPr/>
          <p:nvPr/>
        </p:nvGrpSpPr>
        <p:grpSpPr>
          <a:xfrm>
            <a:off x="1298222" y="17234461"/>
            <a:ext cx="7747000" cy="1004841"/>
            <a:chOff x="8956548" y="11722608"/>
            <a:chExt cx="6972300" cy="904357"/>
          </a:xfrm>
        </p:grpSpPr>
        <p:sp>
          <p:nvSpPr>
            <p:cNvPr id="65" name="TextBox 64" descr="Section Header and gold boundless bar">
              <a:extLst>
                <a:ext uri="{FF2B5EF4-FFF2-40B4-BE49-F238E27FC236}">
                  <a16:creationId xmlns:a16="http://schemas.microsoft.com/office/drawing/2014/main" id="{AEA83003-CE57-3344-8F19-8F72959050D5}"/>
                </a:ext>
              </a:extLst>
            </p:cNvPr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69" name="Picture 68" descr="Gold boundless bar">
              <a:extLst>
                <a:ext uri="{FF2B5EF4-FFF2-40B4-BE49-F238E27FC236}">
                  <a16:creationId xmlns:a16="http://schemas.microsoft.com/office/drawing/2014/main" id="{64558111-A177-9F40-9E36-A055B6B1AB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66C29CE6-7112-314D-852F-F8210F99D3A9}"/>
              </a:ext>
            </a:extLst>
          </p:cNvPr>
          <p:cNvSpPr txBox="1"/>
          <p:nvPr/>
        </p:nvSpPr>
        <p:spPr>
          <a:xfrm>
            <a:off x="1421013" y="18665297"/>
            <a:ext cx="10058400" cy="60899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80" name="Group 79" descr="Section Header and gold boundless bar">
            <a:extLst>
              <a:ext uri="{FF2B5EF4-FFF2-40B4-BE49-F238E27FC236}">
                <a16:creationId xmlns:a16="http://schemas.microsoft.com/office/drawing/2014/main" id="{7EFF58D0-F025-0840-957A-8DE7C90DEDD0}"/>
              </a:ext>
            </a:extLst>
          </p:cNvPr>
          <p:cNvGrpSpPr/>
          <p:nvPr/>
        </p:nvGrpSpPr>
        <p:grpSpPr>
          <a:xfrm>
            <a:off x="25159945" y="17234461"/>
            <a:ext cx="7747000" cy="1004841"/>
            <a:chOff x="8956548" y="11722608"/>
            <a:chExt cx="6972300" cy="904357"/>
          </a:xfrm>
        </p:grpSpPr>
        <p:sp>
          <p:nvSpPr>
            <p:cNvPr id="81" name="TextBox 80" descr="Section Header ">
              <a:extLst>
                <a:ext uri="{FF2B5EF4-FFF2-40B4-BE49-F238E27FC236}">
                  <a16:creationId xmlns:a16="http://schemas.microsoft.com/office/drawing/2014/main" id="{EA9B230C-F32A-9B4A-87EF-E786590D4D21}"/>
                </a:ext>
              </a:extLst>
            </p:cNvPr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82" name="Picture 81" descr="gold boundless bar">
              <a:extLst>
                <a:ext uri="{FF2B5EF4-FFF2-40B4-BE49-F238E27FC236}">
                  <a16:creationId xmlns:a16="http://schemas.microsoft.com/office/drawing/2014/main" id="{35E3AB29-694C-AB4C-979F-F06CD1DED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182CEAE0-42B5-0A41-9AEB-0DA0BD12DE6D}"/>
              </a:ext>
            </a:extLst>
          </p:cNvPr>
          <p:cNvSpPr txBox="1"/>
          <p:nvPr/>
        </p:nvSpPr>
        <p:spPr>
          <a:xfrm>
            <a:off x="25241225" y="18665298"/>
            <a:ext cx="10058400" cy="35879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Vestibulum ante ipsum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85" name="Group 84" descr="Section Header and gold boundless bar">
            <a:extLst>
              <a:ext uri="{FF2B5EF4-FFF2-40B4-BE49-F238E27FC236}">
                <a16:creationId xmlns:a16="http://schemas.microsoft.com/office/drawing/2014/main" id="{FE1250E7-3D6D-A84B-945A-3F86341EC0D6}"/>
              </a:ext>
            </a:extLst>
          </p:cNvPr>
          <p:cNvGrpSpPr/>
          <p:nvPr/>
        </p:nvGrpSpPr>
        <p:grpSpPr>
          <a:xfrm>
            <a:off x="25150289" y="5946446"/>
            <a:ext cx="7747000" cy="1004841"/>
            <a:chOff x="8956548" y="11722608"/>
            <a:chExt cx="6972300" cy="904357"/>
          </a:xfrm>
        </p:grpSpPr>
        <p:sp>
          <p:nvSpPr>
            <p:cNvPr id="86" name="TextBox 85" descr="Section Header ">
              <a:extLst>
                <a:ext uri="{FF2B5EF4-FFF2-40B4-BE49-F238E27FC236}">
                  <a16:creationId xmlns:a16="http://schemas.microsoft.com/office/drawing/2014/main" id="{2A1A3FAD-8714-2844-BC32-CABF4DECB83D}"/>
                </a:ext>
              </a:extLst>
            </p:cNvPr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87" name="Picture 86" descr="gold boundless bar">
              <a:extLst>
                <a:ext uri="{FF2B5EF4-FFF2-40B4-BE49-F238E27FC236}">
                  <a16:creationId xmlns:a16="http://schemas.microsoft.com/office/drawing/2014/main" id="{2DD50C66-83FD-1241-B523-7A6FE0A48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1EA95AB6-C43E-5D46-BFE1-AA79A2263492}"/>
              </a:ext>
            </a:extLst>
          </p:cNvPr>
          <p:cNvSpPr txBox="1"/>
          <p:nvPr/>
        </p:nvSpPr>
        <p:spPr>
          <a:xfrm>
            <a:off x="24979968" y="7355877"/>
            <a:ext cx="10058400" cy="87716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dirty="0">
                <a:latin typeface="Uni Sans Book" charset="0"/>
                <a:ea typeface="Uni Sans Book" charset="0"/>
                <a:cs typeface="Uni Sans Book" charset="0"/>
              </a:rPr>
              <a:t>SUBHEAD INTRO SIT AMET, CONSECTETUR ADIPISCING. DUIS VEL MASSA EU IPSUM TINCIDUNT CONGUE SIT AMET AC ORCI.  </a:t>
            </a:r>
          </a:p>
          <a:p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2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</a:t>
            </a:r>
            <a:endParaRPr lang="en-US" sz="32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D143DA0-5ACA-1544-9DD8-A83549907B12}"/>
              </a:ext>
            </a:extLst>
          </p:cNvPr>
          <p:cNvSpPr/>
          <p:nvPr/>
        </p:nvSpPr>
        <p:spPr>
          <a:xfrm>
            <a:off x="25241225" y="22702896"/>
            <a:ext cx="10058400" cy="340657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040" tIns="38020" rIns="76040" bIns="38020" rtlCol="0" anchor="ctr"/>
          <a:lstStyle/>
          <a:p>
            <a:pPr algn="ctr"/>
            <a:endParaRPr lang="en-US" sz="6142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B7AB8F1-6C06-5842-9E78-EF5FD3F8746A}"/>
              </a:ext>
            </a:extLst>
          </p:cNvPr>
          <p:cNvSpPr txBox="1"/>
          <p:nvPr/>
        </p:nvSpPr>
        <p:spPr>
          <a:xfrm>
            <a:off x="25384741" y="23068907"/>
            <a:ext cx="10321704" cy="512736"/>
          </a:xfrm>
          <a:prstGeom prst="rect">
            <a:avLst/>
          </a:prstGeom>
          <a:noFill/>
        </p:spPr>
        <p:txBody>
          <a:bodyPr wrap="square" lIns="76040" tIns="38020" rIns="76040" bIns="38020" rtlCol="0">
            <a:spAutoFit/>
          </a:bodyPr>
          <a:lstStyle/>
          <a:p>
            <a:r>
              <a:rPr lang="en-US" sz="2833" i="1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or Acknowledgements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A6B959C-0156-174E-8421-D0129CE80237}"/>
              </a:ext>
            </a:extLst>
          </p:cNvPr>
          <p:cNvSpPr txBox="1"/>
          <p:nvPr/>
        </p:nvSpPr>
        <p:spPr>
          <a:xfrm>
            <a:off x="25150289" y="27009423"/>
            <a:ext cx="7656998" cy="948688"/>
          </a:xfrm>
          <a:prstGeom prst="rect">
            <a:avLst/>
          </a:prstGeom>
          <a:noFill/>
        </p:spPr>
        <p:txBody>
          <a:bodyPr wrap="square" lIns="76040" tIns="38020" rIns="76040" bIns="38020" rtlCol="0">
            <a:spAutoFit/>
          </a:bodyPr>
          <a:lstStyle/>
          <a:p>
            <a:r>
              <a:rPr lang="en-US" sz="2833" i="1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required to have a site or funding logo, use this area.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BEAD9299-014D-E24A-90A2-E5472E5C8CA0}"/>
              </a:ext>
            </a:extLst>
          </p:cNvPr>
          <p:cNvCxnSpPr/>
          <p:nvPr/>
        </p:nvCxnSpPr>
        <p:spPr>
          <a:xfrm>
            <a:off x="542" y="26718343"/>
            <a:ext cx="3661833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2" name="Picture 41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CC10B413-2A58-8047-9EEE-25123FA7A1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7166" y="27158473"/>
            <a:ext cx="10014348" cy="135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6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Purple Header Bar"/>
          <p:cNvSpPr/>
          <p:nvPr/>
        </p:nvSpPr>
        <p:spPr>
          <a:xfrm>
            <a:off x="0" y="0"/>
            <a:ext cx="365760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12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04E38087-D232-284B-9844-A6F8228BF8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l="16851" t="2946" r="1968" b="-3215"/>
          <a:stretch/>
        </p:blipFill>
        <p:spPr>
          <a:xfrm>
            <a:off x="8799" y="106295"/>
            <a:ext cx="8845896" cy="53629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2" y="1222132"/>
            <a:ext cx="23275270" cy="1092607"/>
          </a:xfrm>
        </p:spPr>
        <p:txBody>
          <a:bodyPr wrap="square" anchor="b">
            <a:spAutoFit/>
          </a:bodyPr>
          <a:lstStyle/>
          <a:p>
            <a:pPr algn="l"/>
            <a:r>
              <a:rPr lang="en-US" sz="7222" b="1" dirty="0">
                <a:solidFill>
                  <a:srgbClr val="FFFFF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PROJECT TITLE (65 – Encode Sans Normal Bold)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8224" y="4389123"/>
            <a:ext cx="2324704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3" dirty="0">
                <a:solidFill>
                  <a:srgbClr val="FFFFFF"/>
                </a:solidFill>
                <a:latin typeface="Open Sans" charset="0"/>
                <a:ea typeface="Open Sans" charset="0"/>
                <a:cs typeface="Open Sans" charset="0"/>
              </a:rPr>
              <a:t>First Name Last Name, First Name Last Name, First Name Last Name</a:t>
            </a:r>
          </a:p>
          <a:p>
            <a:endParaRPr lang="en-US" sz="3333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8222" y="7390700"/>
            <a:ext cx="7741920" cy="183808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67" dirty="0">
                <a:latin typeface="Uni Sans Book" charset="0"/>
                <a:ea typeface="Uni Sans Book" charset="0"/>
                <a:cs typeface="Uni Sans Book" charset="0"/>
              </a:rPr>
              <a:t>SUBHEAD INTRO SIT AMET, CONSECTETUR ADIPISCING. DUIS VEL MASSA EU IPSUM TINCIDUNT CONGUE SIT AMET AC ORCI.  </a:t>
            </a:r>
          </a:p>
          <a:p>
            <a:endParaRPr lang="en-US" sz="35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Vestibulum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ante ipsum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  <a:p>
            <a:endParaRPr lang="en-US" sz="35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Vestibulum ante ipsum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Duis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  <a:p>
            <a:endParaRPr lang="en-US" sz="35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4" name="Rectangle 13" descr="Purple box for quick facts"/>
          <p:cNvSpPr/>
          <p:nvPr/>
        </p:nvSpPr>
        <p:spPr>
          <a:xfrm>
            <a:off x="27523439" y="11832274"/>
            <a:ext cx="7741920" cy="9279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12"/>
          </a:p>
        </p:txBody>
      </p:sp>
      <p:sp>
        <p:nvSpPr>
          <p:cNvPr id="13" name="TextBox 12"/>
          <p:cNvSpPr txBox="1"/>
          <p:nvPr/>
        </p:nvSpPr>
        <p:spPr>
          <a:xfrm>
            <a:off x="27908956" y="12276419"/>
            <a:ext cx="6970888" cy="7671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333"/>
              </a:spcAft>
            </a:pPr>
            <a:r>
              <a:rPr lang="en-US" sz="3111" b="1" dirty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BOX HEADER FOR YOUR QUICK FACTS</a:t>
            </a: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b="1" dirty="0">
                <a:solidFill>
                  <a:srgbClr val="FFFFFF"/>
                </a:solidFill>
              </a:rPr>
              <a:t>2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endParaRPr lang="en-US" sz="3000" dirty="0">
              <a:solidFill>
                <a:srgbClr val="FFFFFF"/>
              </a:solidFill>
            </a:endParaRP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b="1" dirty="0">
                <a:solidFill>
                  <a:srgbClr val="FFFFFF"/>
                </a:solidFill>
              </a:rPr>
              <a:t>20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endParaRPr lang="en-US" sz="3000" dirty="0">
              <a:solidFill>
                <a:srgbClr val="FFFFFF"/>
              </a:solidFill>
            </a:endParaRP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 </a:t>
            </a:r>
            <a:r>
              <a:rPr lang="en-US" sz="3000" b="1" dirty="0">
                <a:solidFill>
                  <a:srgbClr val="FFFFFF"/>
                </a:solidFill>
              </a:rPr>
              <a:t>56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r>
              <a:rPr lang="en-US" sz="3000" dirty="0">
                <a:solidFill>
                  <a:srgbClr val="FFFFFF"/>
                </a:solidFill>
              </a:rPr>
              <a:t>, </a:t>
            </a:r>
            <a:r>
              <a:rPr lang="en-US" sz="3000" dirty="0" err="1">
                <a:solidFill>
                  <a:srgbClr val="FFFFFF"/>
                </a:solidFill>
              </a:rPr>
              <a:t>consectetur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adipiscing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elit</a:t>
            </a:r>
            <a:r>
              <a:rPr lang="en-US" sz="30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 </a:t>
            </a:r>
            <a:r>
              <a:rPr lang="en-US" sz="3000" b="1" dirty="0">
                <a:solidFill>
                  <a:srgbClr val="FFFFFF"/>
                </a:solidFill>
              </a:rPr>
              <a:t>76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r>
              <a:rPr lang="en-US" sz="3000" dirty="0">
                <a:solidFill>
                  <a:srgbClr val="FFFFFF"/>
                </a:solidFill>
              </a:rPr>
              <a:t>, </a:t>
            </a:r>
            <a:r>
              <a:rPr lang="en-US" sz="3000" dirty="0" err="1">
                <a:solidFill>
                  <a:srgbClr val="FFFFFF"/>
                </a:solidFill>
              </a:rPr>
              <a:t>consectetur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adipiscing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elit</a:t>
            </a:r>
            <a:r>
              <a:rPr lang="en-US" sz="30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 </a:t>
            </a:r>
            <a:r>
              <a:rPr lang="en-US" sz="3000" b="1" dirty="0">
                <a:solidFill>
                  <a:srgbClr val="FFFFFF"/>
                </a:solidFill>
              </a:rPr>
              <a:t>167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r>
              <a:rPr lang="en-US" sz="3000" dirty="0">
                <a:solidFill>
                  <a:srgbClr val="FFFFFF"/>
                </a:solidFill>
              </a:rPr>
              <a:t>, </a:t>
            </a:r>
            <a:r>
              <a:rPr lang="en-US" sz="3000" dirty="0" err="1">
                <a:solidFill>
                  <a:srgbClr val="FFFFFF"/>
                </a:solidFill>
              </a:rPr>
              <a:t>consectetur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adipiscing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elit</a:t>
            </a:r>
            <a:r>
              <a:rPr lang="en-US" sz="3000" dirty="0">
                <a:solidFill>
                  <a:srgbClr val="FFFFFF"/>
                </a:solidFill>
              </a:rPr>
              <a:t> lorem ipsum dolor</a:t>
            </a: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b="1" dirty="0">
                <a:solidFill>
                  <a:srgbClr val="FFFFFF"/>
                </a:solidFill>
              </a:rPr>
              <a:t>76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r>
              <a:rPr lang="en-US" sz="3000" dirty="0">
                <a:solidFill>
                  <a:srgbClr val="FFFFFF"/>
                </a:solidFill>
              </a:rPr>
              <a:t>, </a:t>
            </a:r>
            <a:r>
              <a:rPr lang="en-US" sz="3000" dirty="0" err="1">
                <a:solidFill>
                  <a:srgbClr val="FFFFFF"/>
                </a:solidFill>
              </a:rPr>
              <a:t>consectetur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adipiscing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elit</a:t>
            </a:r>
            <a:r>
              <a:rPr lang="en-US" sz="3000" dirty="0">
                <a:solidFill>
                  <a:srgbClr val="FFFFFF"/>
                </a:solidFill>
              </a:rPr>
              <a:t>.</a:t>
            </a:r>
          </a:p>
          <a:p>
            <a:pPr marL="380992" indent="-380992">
              <a:spcAft>
                <a:spcPts val="1333"/>
              </a:spcAft>
              <a:buFont typeface="Wingdings" charset="2"/>
              <a:buChar char="Ø"/>
            </a:pPr>
            <a:endParaRPr lang="en-US" sz="2444" dirty="0">
              <a:solidFill>
                <a:srgbClr val="FFFFFF"/>
              </a:solidFill>
            </a:endParaRPr>
          </a:p>
        </p:txBody>
      </p:sp>
      <p:graphicFrame>
        <p:nvGraphicFramePr>
          <p:cNvPr id="15" name="Chart 14" descr="Place holder Bar Graph"/>
          <p:cNvGraphicFramePr/>
          <p:nvPr/>
        </p:nvGraphicFramePr>
        <p:xfrm>
          <a:off x="10551765" y="6797940"/>
          <a:ext cx="7143570" cy="3847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 rot="10800000">
            <a:off x="10049063" y="6986408"/>
            <a:ext cx="492443" cy="30932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grpSp>
        <p:nvGrpSpPr>
          <p:cNvPr id="23" name="Group 22" descr="Section Header and gold boundless bar"/>
          <p:cNvGrpSpPr/>
          <p:nvPr/>
        </p:nvGrpSpPr>
        <p:grpSpPr>
          <a:xfrm>
            <a:off x="9910209" y="11832274"/>
            <a:ext cx="7747000" cy="1004841"/>
            <a:chOff x="8956548" y="11722608"/>
            <a:chExt cx="6972300" cy="904357"/>
          </a:xfrm>
        </p:grpSpPr>
        <p:sp>
          <p:nvSpPr>
            <p:cNvPr id="16" name="TextBox 15" descr="Section Header and gold boundless bar"/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18" name="Picture 17" descr="Gold boundless bar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10033001" y="13200456"/>
            <a:ext cx="774700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0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33002" y="24625123"/>
            <a:ext cx="7747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Photo caption here 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</p:txBody>
      </p:sp>
      <p:sp>
        <p:nvSpPr>
          <p:cNvPr id="21" name="Rectangle 20" descr="Photo placeholder"/>
          <p:cNvSpPr/>
          <p:nvPr/>
        </p:nvSpPr>
        <p:spPr>
          <a:xfrm>
            <a:off x="10032998" y="20100693"/>
            <a:ext cx="7747002" cy="39598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12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980419" y="21824124"/>
            <a:ext cx="585216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PHOTO HERE</a:t>
            </a:r>
          </a:p>
        </p:txBody>
      </p:sp>
      <p:grpSp>
        <p:nvGrpSpPr>
          <p:cNvPr id="25" name="Group 24" descr="Section Header and gold boundless bar"/>
          <p:cNvGrpSpPr/>
          <p:nvPr/>
        </p:nvGrpSpPr>
        <p:grpSpPr>
          <a:xfrm>
            <a:off x="18796000" y="5887932"/>
            <a:ext cx="7747000" cy="1004841"/>
            <a:chOff x="8956548" y="11722608"/>
            <a:chExt cx="6972300" cy="904357"/>
          </a:xfrm>
        </p:grpSpPr>
        <p:sp>
          <p:nvSpPr>
            <p:cNvPr id="26" name="TextBox 25" descr="Section Header placeholder"/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27" name="Picture 26" descr="gold boundless bar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18877281" y="7259665"/>
            <a:ext cx="77470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000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33" name="Group 32" descr="Section Header and gold boundless bar"/>
          <p:cNvGrpSpPr/>
          <p:nvPr/>
        </p:nvGrpSpPr>
        <p:grpSpPr>
          <a:xfrm>
            <a:off x="18714720" y="17580424"/>
            <a:ext cx="7747000" cy="1004841"/>
            <a:chOff x="8956548" y="11722608"/>
            <a:chExt cx="6972300" cy="904357"/>
          </a:xfrm>
        </p:grpSpPr>
        <p:sp>
          <p:nvSpPr>
            <p:cNvPr id="34" name="TextBox 33" descr="Section Header "/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35" name="Picture 34" descr="gold boundless bar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18796001" y="18952157"/>
            <a:ext cx="774700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000" dirty="0">
              <a:latin typeface="Open Sans" charset="0"/>
              <a:ea typeface="Open Sans" charset="0"/>
              <a:cs typeface="Open Sans" charset="0"/>
            </a:endParaRPr>
          </a:p>
        </p:txBody>
      </p:sp>
      <p:graphicFrame>
        <p:nvGraphicFramePr>
          <p:cNvPr id="53" name="Chart 52" descr="ring chart place holder"/>
          <p:cNvGraphicFramePr/>
          <p:nvPr/>
        </p:nvGraphicFramePr>
        <p:xfrm>
          <a:off x="18831859" y="12579523"/>
          <a:ext cx="3789082" cy="417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5" name="Chart 54" descr="ring chart place holder"/>
          <p:cNvGraphicFramePr/>
          <p:nvPr/>
        </p:nvGraphicFramePr>
        <p:xfrm>
          <a:off x="23128398" y="12992374"/>
          <a:ext cx="3244679" cy="357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6" name="Chart 55"/>
          <p:cNvGraphicFramePr/>
          <p:nvPr/>
        </p:nvGraphicFramePr>
        <p:xfrm>
          <a:off x="22766020" y="12579523"/>
          <a:ext cx="3789082" cy="417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19437836" y="16710426"/>
            <a:ext cx="2577131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20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371997" y="16710426"/>
            <a:ext cx="2577131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20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796000" y="12300139"/>
            <a:ext cx="77470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33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062500" y="5974771"/>
            <a:ext cx="77470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33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025231" y="10897920"/>
            <a:ext cx="2577131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graphicFrame>
        <p:nvGraphicFramePr>
          <p:cNvPr id="64" name="Chart 63" descr="line chart placeholder"/>
          <p:cNvGraphicFramePr/>
          <p:nvPr/>
        </p:nvGraphicFramePr>
        <p:xfrm>
          <a:off x="28162432" y="6797940"/>
          <a:ext cx="7143570" cy="3847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6" name="TextBox 65"/>
          <p:cNvSpPr txBox="1"/>
          <p:nvPr/>
        </p:nvSpPr>
        <p:spPr>
          <a:xfrm rot="10800000">
            <a:off x="27609899" y="7200322"/>
            <a:ext cx="492443" cy="30932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7574240" y="5974771"/>
            <a:ext cx="77470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33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445650" y="10897920"/>
            <a:ext cx="2577131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pic>
        <p:nvPicPr>
          <p:cNvPr id="47" name="Picture 46" descr="Gold Boundless Bar" title="Gold Boundless Bar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22" y="3205250"/>
            <a:ext cx="2568222" cy="629941"/>
          </a:xfrm>
          <a:prstGeom prst="rect">
            <a:avLst/>
          </a:prstGeom>
        </p:spPr>
      </p:pic>
      <p:cxnSp>
        <p:nvCxnSpPr>
          <p:cNvPr id="5" name="Straight Connector 4" descr="Gold rule line divider"/>
          <p:cNvCxnSpPr>
            <a:cxnSpLocks/>
          </p:cNvCxnSpPr>
          <p:nvPr/>
        </p:nvCxnSpPr>
        <p:spPr>
          <a:xfrm>
            <a:off x="9553964" y="6134440"/>
            <a:ext cx="0" cy="1965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descr="Gold rule line divider"/>
          <p:cNvCxnSpPr>
            <a:cxnSpLocks/>
          </p:cNvCxnSpPr>
          <p:nvPr/>
        </p:nvCxnSpPr>
        <p:spPr>
          <a:xfrm>
            <a:off x="18288000" y="6143501"/>
            <a:ext cx="0" cy="1965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descr="Gold rule line divider"/>
          <p:cNvCxnSpPr/>
          <p:nvPr/>
        </p:nvCxnSpPr>
        <p:spPr>
          <a:xfrm>
            <a:off x="27051742" y="6134439"/>
            <a:ext cx="0" cy="1965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White Block W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3412" y="2385966"/>
            <a:ext cx="4416213" cy="2984421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9F8B6F4E-7A78-D14E-9717-F04C9224FD6A}"/>
              </a:ext>
            </a:extLst>
          </p:cNvPr>
          <p:cNvSpPr txBox="1">
            <a:spLocks/>
          </p:cNvSpPr>
          <p:nvPr/>
        </p:nvSpPr>
        <p:spPr>
          <a:xfrm>
            <a:off x="1270002" y="2575271"/>
            <a:ext cx="23275270" cy="795089"/>
          </a:xfrm>
          <a:prstGeom prst="rect">
            <a:avLst/>
          </a:prstGeom>
        </p:spPr>
        <p:txBody>
          <a:bodyPr vert="horz" wrap="square" lIns="101600" tIns="50800" rIns="101600" bIns="50800" rtlCol="0" anchor="b">
            <a:spAutoFit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FFFFFF"/>
                </a:solidFill>
                <a:latin typeface="Uni Sans Regular" pitchFamily="2" charset="77"/>
                <a:ea typeface="Encode Sans Normal Black" charset="0"/>
                <a:cs typeface="Encode Sans Normal Black" charset="0"/>
              </a:rPr>
              <a:t>Second line for project title (Uni Sans Normal)</a:t>
            </a:r>
          </a:p>
        </p:txBody>
      </p:sp>
      <p:grpSp>
        <p:nvGrpSpPr>
          <p:cNvPr id="69" name="Group 68" descr="Section Header and gold boundless bar">
            <a:extLst>
              <a:ext uri="{FF2B5EF4-FFF2-40B4-BE49-F238E27FC236}">
                <a16:creationId xmlns:a16="http://schemas.microsoft.com/office/drawing/2014/main" id="{1FFE28EA-3971-5A4A-BD71-C9491F2CCE00}"/>
              </a:ext>
            </a:extLst>
          </p:cNvPr>
          <p:cNvGrpSpPr/>
          <p:nvPr/>
        </p:nvGrpSpPr>
        <p:grpSpPr>
          <a:xfrm>
            <a:off x="1313447" y="6060856"/>
            <a:ext cx="7747000" cy="1004841"/>
            <a:chOff x="8956548" y="11722608"/>
            <a:chExt cx="6972300" cy="904357"/>
          </a:xfrm>
        </p:grpSpPr>
        <p:sp>
          <p:nvSpPr>
            <p:cNvPr id="70" name="TextBox 69" descr="Section Header ">
              <a:extLst>
                <a:ext uri="{FF2B5EF4-FFF2-40B4-BE49-F238E27FC236}">
                  <a16:creationId xmlns:a16="http://schemas.microsoft.com/office/drawing/2014/main" id="{0E473D46-564D-6A4A-B5EA-23643BB7E09B}"/>
                </a:ext>
              </a:extLst>
            </p:cNvPr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71" name="Picture 70" descr="gold boundless bar">
              <a:extLst>
                <a:ext uri="{FF2B5EF4-FFF2-40B4-BE49-F238E27FC236}">
                  <a16:creationId xmlns:a16="http://schemas.microsoft.com/office/drawing/2014/main" id="{004BE273-D753-F14E-B205-5930B40F0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82A032A5-EE4C-E44B-B92E-2688B7C94E65}"/>
              </a:ext>
            </a:extLst>
          </p:cNvPr>
          <p:cNvSpPr/>
          <p:nvPr/>
        </p:nvSpPr>
        <p:spPr>
          <a:xfrm>
            <a:off x="27523440" y="21646491"/>
            <a:ext cx="7797800" cy="446298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040" tIns="38020" rIns="76040" bIns="38020" rtlCol="0" anchor="ctr"/>
          <a:lstStyle/>
          <a:p>
            <a:pPr algn="ctr"/>
            <a:endParaRPr lang="en-US" sz="6142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9552612-3BCB-E747-99C0-C5A0FA5A15CA}"/>
              </a:ext>
            </a:extLst>
          </p:cNvPr>
          <p:cNvSpPr txBox="1"/>
          <p:nvPr/>
        </p:nvSpPr>
        <p:spPr>
          <a:xfrm>
            <a:off x="27908956" y="22092709"/>
            <a:ext cx="6808726" cy="512736"/>
          </a:xfrm>
          <a:prstGeom prst="rect">
            <a:avLst/>
          </a:prstGeom>
          <a:noFill/>
        </p:spPr>
        <p:txBody>
          <a:bodyPr wrap="square" lIns="76040" tIns="38020" rIns="76040" bIns="38020" rtlCol="0">
            <a:spAutoFit/>
          </a:bodyPr>
          <a:lstStyle/>
          <a:p>
            <a:r>
              <a:rPr lang="en-US" sz="2833" i="1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or Acknowledgements</a:t>
            </a:r>
          </a:p>
        </p:txBody>
      </p:sp>
      <p:sp>
        <p:nvSpPr>
          <p:cNvPr id="58" name="Parallelogram 57">
            <a:extLst>
              <a:ext uri="{FF2B5EF4-FFF2-40B4-BE49-F238E27FC236}">
                <a16:creationId xmlns:a16="http://schemas.microsoft.com/office/drawing/2014/main" id="{B08CDE19-7FD8-484E-8C42-4F1962EDB388}"/>
              </a:ext>
            </a:extLst>
          </p:cNvPr>
          <p:cNvSpPr/>
          <p:nvPr/>
        </p:nvSpPr>
        <p:spPr>
          <a:xfrm>
            <a:off x="-718457" y="26695885"/>
            <a:ext cx="12182726" cy="2564915"/>
          </a:xfrm>
          <a:prstGeom prst="parallelogram">
            <a:avLst>
              <a:gd name="adj" fmla="val 27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37AF036-E8B5-6A4A-A0D0-E3390CD9EF5C}"/>
              </a:ext>
            </a:extLst>
          </p:cNvPr>
          <p:cNvSpPr txBox="1"/>
          <p:nvPr/>
        </p:nvSpPr>
        <p:spPr>
          <a:xfrm>
            <a:off x="12161520" y="27503998"/>
            <a:ext cx="7656998" cy="948688"/>
          </a:xfrm>
          <a:prstGeom prst="rect">
            <a:avLst/>
          </a:prstGeom>
          <a:noFill/>
        </p:spPr>
        <p:txBody>
          <a:bodyPr wrap="square" lIns="76040" tIns="38020" rIns="76040" bIns="38020" rtlCol="0">
            <a:spAutoFit/>
          </a:bodyPr>
          <a:lstStyle/>
          <a:p>
            <a:r>
              <a:rPr lang="en-US" sz="2833" i="1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required to have a site or funding logo, use this area.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8E483D2-5AF3-2948-A654-B1E8108D980D}"/>
              </a:ext>
            </a:extLst>
          </p:cNvPr>
          <p:cNvCxnSpPr/>
          <p:nvPr/>
        </p:nvCxnSpPr>
        <p:spPr>
          <a:xfrm>
            <a:off x="542" y="26718343"/>
            <a:ext cx="3661833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4" name="Picture 73">
            <a:extLst>
              <a:ext uri="{FF2B5EF4-FFF2-40B4-BE49-F238E27FC236}">
                <a16:creationId xmlns:a16="http://schemas.microsoft.com/office/drawing/2014/main" id="{77117455-FC93-8C47-870E-F87A67DB0B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</a:blip>
          <a:srcRect r="11689"/>
          <a:stretch/>
        </p:blipFill>
        <p:spPr>
          <a:xfrm>
            <a:off x="32591830" y="26944938"/>
            <a:ext cx="4021126" cy="2235021"/>
          </a:xfrm>
          <a:prstGeom prst="rect">
            <a:avLst/>
          </a:prstGeom>
        </p:spPr>
      </p:pic>
      <p:pic>
        <p:nvPicPr>
          <p:cNvPr id="65" name="Picture 64" descr="Text, logo&#10;&#10;Description automatically generated">
            <a:extLst>
              <a:ext uri="{FF2B5EF4-FFF2-40B4-BE49-F238E27FC236}">
                <a16:creationId xmlns:a16="http://schemas.microsoft.com/office/drawing/2014/main" id="{C5ADE49C-146A-284A-AAE7-7795B3FE9C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13447" y="27327215"/>
            <a:ext cx="8556725" cy="115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Purple Header Bar"/>
          <p:cNvSpPr/>
          <p:nvPr/>
        </p:nvSpPr>
        <p:spPr>
          <a:xfrm>
            <a:off x="0" y="0"/>
            <a:ext cx="365760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12"/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E2415710-352F-4541-B397-1E6B95FDBC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l="16851" t="2946" r="1968" b="-3215"/>
          <a:stretch/>
        </p:blipFill>
        <p:spPr>
          <a:xfrm>
            <a:off x="8799" y="106295"/>
            <a:ext cx="8845896" cy="53629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2" y="1222132"/>
            <a:ext cx="23275270" cy="1092607"/>
          </a:xfrm>
        </p:spPr>
        <p:txBody>
          <a:bodyPr wrap="square" anchor="b">
            <a:spAutoFit/>
          </a:bodyPr>
          <a:lstStyle/>
          <a:p>
            <a:pPr algn="l"/>
            <a:r>
              <a:rPr lang="en-US" sz="7222" b="1" dirty="0">
                <a:solidFill>
                  <a:srgbClr val="FFFFFF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PROJECT TITLE (65 – Encode Sans Normal Bold)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8224" y="4389123"/>
            <a:ext cx="23247048" cy="11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3" dirty="0">
                <a:solidFill>
                  <a:srgbClr val="FFFFFF"/>
                </a:solidFill>
                <a:latin typeface="Open Sans" charset="0"/>
                <a:ea typeface="Open Sans" charset="0"/>
                <a:cs typeface="Open Sans" charset="0"/>
              </a:rPr>
              <a:t>First Name Last Name, First Name Last Name, First Name Last Name</a:t>
            </a:r>
          </a:p>
          <a:p>
            <a:endParaRPr lang="en-US" sz="3333" dirty="0">
              <a:solidFill>
                <a:srgbClr val="FFFFFF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47" name="Picture 46" descr="Gold Boundless Bar" title="Gold Boundless Ba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22" y="3205250"/>
            <a:ext cx="2568222" cy="629941"/>
          </a:xfrm>
          <a:prstGeom prst="rect">
            <a:avLst/>
          </a:prstGeom>
        </p:spPr>
      </p:pic>
      <p:pic>
        <p:nvPicPr>
          <p:cNvPr id="3" name="Picture 2" descr="White Block W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3412" y="2385966"/>
            <a:ext cx="4416213" cy="2984421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9F8B6F4E-7A78-D14E-9717-F04C9224FD6A}"/>
              </a:ext>
            </a:extLst>
          </p:cNvPr>
          <p:cNvSpPr txBox="1">
            <a:spLocks/>
          </p:cNvSpPr>
          <p:nvPr/>
        </p:nvSpPr>
        <p:spPr>
          <a:xfrm>
            <a:off x="1270002" y="2575271"/>
            <a:ext cx="23275270" cy="795089"/>
          </a:xfrm>
          <a:prstGeom prst="rect">
            <a:avLst/>
          </a:prstGeom>
        </p:spPr>
        <p:txBody>
          <a:bodyPr vert="horz" wrap="square" lIns="101600" tIns="50800" rIns="101600" bIns="50800" rtlCol="0" anchor="b">
            <a:spAutoFit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dirty="0">
                <a:solidFill>
                  <a:srgbClr val="FFFFFF"/>
                </a:solidFill>
                <a:latin typeface="Uni Sans Regular" pitchFamily="2" charset="77"/>
                <a:ea typeface="Encode Sans Normal Black" charset="0"/>
                <a:cs typeface="Encode Sans Normal Black" charset="0"/>
              </a:rPr>
              <a:t>Second line for project title (Uni Sans Normal)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8222" y="7390700"/>
            <a:ext cx="7741920" cy="183808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67" dirty="0">
                <a:latin typeface="Uni Sans Book" charset="0"/>
                <a:ea typeface="Uni Sans Book" charset="0"/>
                <a:cs typeface="Uni Sans Book" charset="0"/>
              </a:rPr>
              <a:t>SUBHEAD INTRO SIT AMET, CONSECTETUR ADIPISCING. DUIS VEL MASSA EU IPSUM TINCIDUNT CONGUE SIT AMET AC ORCI.  </a:t>
            </a:r>
          </a:p>
          <a:p>
            <a:endParaRPr lang="en-US" sz="35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Vestibulum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ante ipsum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  <a:p>
            <a:endParaRPr lang="en-US" sz="35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Duis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egestas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Vestibulum ante ipsum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primis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in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faucibus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 Duis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luctus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et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ultrices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posuere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cubilia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Curae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;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Nulla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risus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ullamcorper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tristique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suscipit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urna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Mauris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arcu</a:t>
            </a:r>
            <a:r>
              <a:rPr lang="en-US" sz="35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nisi. </a:t>
            </a:r>
          </a:p>
          <a:p>
            <a:endParaRPr lang="en-US" sz="35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4" name="Rectangle 13" descr="Purple box for quick facts"/>
          <p:cNvSpPr/>
          <p:nvPr/>
        </p:nvSpPr>
        <p:spPr>
          <a:xfrm>
            <a:off x="27523439" y="11832274"/>
            <a:ext cx="7741920" cy="9279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12"/>
          </a:p>
        </p:txBody>
      </p:sp>
      <p:sp>
        <p:nvSpPr>
          <p:cNvPr id="13" name="TextBox 12"/>
          <p:cNvSpPr txBox="1"/>
          <p:nvPr/>
        </p:nvSpPr>
        <p:spPr>
          <a:xfrm>
            <a:off x="27908956" y="12276419"/>
            <a:ext cx="6970888" cy="7671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333"/>
              </a:spcAft>
            </a:pPr>
            <a:r>
              <a:rPr lang="en-US" sz="3111" b="1" dirty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BOX HEADER FOR YOUR QUICK FACTS</a:t>
            </a: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b="1" dirty="0">
                <a:solidFill>
                  <a:srgbClr val="FFFFFF"/>
                </a:solidFill>
              </a:rPr>
              <a:t>2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endParaRPr lang="en-US" sz="3000" dirty="0">
              <a:solidFill>
                <a:srgbClr val="FFFFFF"/>
              </a:solidFill>
            </a:endParaRP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b="1" dirty="0">
                <a:solidFill>
                  <a:srgbClr val="FFFFFF"/>
                </a:solidFill>
              </a:rPr>
              <a:t>20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endParaRPr lang="en-US" sz="3000" dirty="0">
              <a:solidFill>
                <a:srgbClr val="FFFFFF"/>
              </a:solidFill>
            </a:endParaRP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 </a:t>
            </a:r>
            <a:r>
              <a:rPr lang="en-US" sz="3000" b="1" dirty="0">
                <a:solidFill>
                  <a:srgbClr val="FFFFFF"/>
                </a:solidFill>
              </a:rPr>
              <a:t>56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r>
              <a:rPr lang="en-US" sz="3000" dirty="0">
                <a:solidFill>
                  <a:srgbClr val="FFFFFF"/>
                </a:solidFill>
              </a:rPr>
              <a:t>, </a:t>
            </a:r>
            <a:r>
              <a:rPr lang="en-US" sz="3000" dirty="0" err="1">
                <a:solidFill>
                  <a:srgbClr val="FFFFFF"/>
                </a:solidFill>
              </a:rPr>
              <a:t>consectetur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adipiscing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elit</a:t>
            </a:r>
            <a:r>
              <a:rPr lang="en-US" sz="30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 </a:t>
            </a:r>
            <a:r>
              <a:rPr lang="en-US" sz="3000" b="1" dirty="0">
                <a:solidFill>
                  <a:srgbClr val="FFFFFF"/>
                </a:solidFill>
              </a:rPr>
              <a:t>76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r>
              <a:rPr lang="en-US" sz="3000" dirty="0">
                <a:solidFill>
                  <a:srgbClr val="FFFFFF"/>
                </a:solidFill>
              </a:rPr>
              <a:t>, </a:t>
            </a:r>
            <a:r>
              <a:rPr lang="en-US" sz="3000" dirty="0" err="1">
                <a:solidFill>
                  <a:srgbClr val="FFFFFF"/>
                </a:solidFill>
              </a:rPr>
              <a:t>consectetur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adipiscing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elit</a:t>
            </a:r>
            <a:r>
              <a:rPr lang="en-US" sz="3000" dirty="0">
                <a:solidFill>
                  <a:srgbClr val="FFFFFF"/>
                </a:solidFill>
              </a:rPr>
              <a:t>.</a:t>
            </a: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 </a:t>
            </a:r>
            <a:r>
              <a:rPr lang="en-US" sz="3000" b="1" dirty="0">
                <a:solidFill>
                  <a:srgbClr val="FFFFFF"/>
                </a:solidFill>
              </a:rPr>
              <a:t>167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r>
              <a:rPr lang="en-US" sz="3000" dirty="0">
                <a:solidFill>
                  <a:srgbClr val="FFFFFF"/>
                </a:solidFill>
              </a:rPr>
              <a:t>, </a:t>
            </a:r>
            <a:r>
              <a:rPr lang="en-US" sz="3000" dirty="0" err="1">
                <a:solidFill>
                  <a:srgbClr val="FFFFFF"/>
                </a:solidFill>
              </a:rPr>
              <a:t>consectetur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adipiscing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elit</a:t>
            </a:r>
            <a:r>
              <a:rPr lang="en-US" sz="3000" dirty="0">
                <a:solidFill>
                  <a:srgbClr val="FFFFFF"/>
                </a:solidFill>
              </a:rPr>
              <a:t> lorem ipsum dolor</a:t>
            </a:r>
          </a:p>
          <a:p>
            <a:pPr>
              <a:spcAft>
                <a:spcPts val="1333"/>
              </a:spcAft>
            </a:pPr>
            <a:r>
              <a:rPr lang="en-US" sz="3000" b="1" dirty="0">
                <a:solidFill>
                  <a:schemeClr val="bg1"/>
                </a:solidFill>
              </a:rPr>
              <a:t>&gt;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b="1" dirty="0">
                <a:solidFill>
                  <a:srgbClr val="FFFFFF"/>
                </a:solidFill>
              </a:rPr>
              <a:t>76</a:t>
            </a:r>
            <a:r>
              <a:rPr lang="en-US" sz="3000" dirty="0">
                <a:solidFill>
                  <a:srgbClr val="FFFFFF"/>
                </a:solidFill>
              </a:rPr>
              <a:t> Lorem ipsum dolor sit </a:t>
            </a:r>
            <a:r>
              <a:rPr lang="en-US" sz="3000" dirty="0" err="1">
                <a:solidFill>
                  <a:srgbClr val="FFFFFF"/>
                </a:solidFill>
              </a:rPr>
              <a:t>amet</a:t>
            </a:r>
            <a:r>
              <a:rPr lang="en-US" sz="3000" dirty="0">
                <a:solidFill>
                  <a:srgbClr val="FFFFFF"/>
                </a:solidFill>
              </a:rPr>
              <a:t>, </a:t>
            </a:r>
            <a:r>
              <a:rPr lang="en-US" sz="3000" dirty="0" err="1">
                <a:solidFill>
                  <a:srgbClr val="FFFFFF"/>
                </a:solidFill>
              </a:rPr>
              <a:t>consectetur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adipiscing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r>
              <a:rPr lang="en-US" sz="3000" dirty="0" err="1">
                <a:solidFill>
                  <a:srgbClr val="FFFFFF"/>
                </a:solidFill>
              </a:rPr>
              <a:t>elit</a:t>
            </a:r>
            <a:r>
              <a:rPr lang="en-US" sz="3000" dirty="0">
                <a:solidFill>
                  <a:srgbClr val="FFFFFF"/>
                </a:solidFill>
              </a:rPr>
              <a:t>.</a:t>
            </a:r>
          </a:p>
          <a:p>
            <a:pPr marL="380992" indent="-380992">
              <a:spcAft>
                <a:spcPts val="1333"/>
              </a:spcAft>
              <a:buFont typeface="Wingdings" charset="2"/>
              <a:buChar char="Ø"/>
            </a:pPr>
            <a:endParaRPr lang="en-US" sz="2444" dirty="0">
              <a:solidFill>
                <a:srgbClr val="FFFFFF"/>
              </a:solidFill>
            </a:endParaRPr>
          </a:p>
        </p:txBody>
      </p:sp>
      <p:graphicFrame>
        <p:nvGraphicFramePr>
          <p:cNvPr id="15" name="Chart 14" descr="Place holder Bar Graph"/>
          <p:cNvGraphicFramePr/>
          <p:nvPr>
            <p:extLst>
              <p:ext uri="{D42A27DB-BD31-4B8C-83A1-F6EECF244321}">
                <p14:modId xmlns:p14="http://schemas.microsoft.com/office/powerpoint/2010/main" val="4224148293"/>
              </p:ext>
            </p:extLst>
          </p:nvPr>
        </p:nvGraphicFramePr>
        <p:xfrm>
          <a:off x="10551765" y="6797940"/>
          <a:ext cx="7143570" cy="3847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 rot="10800000">
            <a:off x="10049063" y="6986408"/>
            <a:ext cx="492443" cy="30932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grpSp>
        <p:nvGrpSpPr>
          <p:cNvPr id="23" name="Group 22" descr="Section Header and gold boundless bar"/>
          <p:cNvGrpSpPr/>
          <p:nvPr/>
        </p:nvGrpSpPr>
        <p:grpSpPr>
          <a:xfrm>
            <a:off x="9910209" y="11832274"/>
            <a:ext cx="7747000" cy="1004841"/>
            <a:chOff x="8956548" y="11722608"/>
            <a:chExt cx="6972300" cy="904357"/>
          </a:xfrm>
        </p:grpSpPr>
        <p:sp>
          <p:nvSpPr>
            <p:cNvPr id="16" name="TextBox 15" descr="Section Header and gold boundless bar"/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18" name="Picture 17" descr="Gold boundless bar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10033001" y="13200456"/>
            <a:ext cx="774700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0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33002" y="24625123"/>
            <a:ext cx="7747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Photo caption here Lorem ipsum dolor sit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</p:txBody>
      </p:sp>
      <p:sp>
        <p:nvSpPr>
          <p:cNvPr id="21" name="Rectangle 20" descr="Photo placeholder"/>
          <p:cNvSpPr/>
          <p:nvPr/>
        </p:nvSpPr>
        <p:spPr>
          <a:xfrm>
            <a:off x="10032998" y="20100693"/>
            <a:ext cx="7747002" cy="39598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12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980419" y="21824124"/>
            <a:ext cx="585216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  <a:latin typeface="Encode Sans Normal Black" charset="0"/>
                <a:ea typeface="Encode Sans Normal Black" charset="0"/>
                <a:cs typeface="Encode Sans Normal Black" charset="0"/>
              </a:rPr>
              <a:t>PHOTO HERE</a:t>
            </a:r>
          </a:p>
        </p:txBody>
      </p:sp>
      <p:grpSp>
        <p:nvGrpSpPr>
          <p:cNvPr id="25" name="Group 24" descr="Section Header and gold boundless bar"/>
          <p:cNvGrpSpPr/>
          <p:nvPr/>
        </p:nvGrpSpPr>
        <p:grpSpPr>
          <a:xfrm>
            <a:off x="18796000" y="5887932"/>
            <a:ext cx="7747000" cy="1004841"/>
            <a:chOff x="8956548" y="11722608"/>
            <a:chExt cx="6972300" cy="904357"/>
          </a:xfrm>
        </p:grpSpPr>
        <p:sp>
          <p:nvSpPr>
            <p:cNvPr id="26" name="TextBox 25" descr="Section Header placeholder"/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27" name="Picture 26" descr="gold boundless bar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18877281" y="7259665"/>
            <a:ext cx="77470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000" dirty="0">
              <a:latin typeface="Open Sans" charset="0"/>
              <a:ea typeface="Open Sans" charset="0"/>
              <a:cs typeface="Open Sans" charset="0"/>
            </a:endParaRPr>
          </a:p>
        </p:txBody>
      </p:sp>
      <p:grpSp>
        <p:nvGrpSpPr>
          <p:cNvPr id="33" name="Group 32" descr="Section Header and gold boundless bar"/>
          <p:cNvGrpSpPr/>
          <p:nvPr/>
        </p:nvGrpSpPr>
        <p:grpSpPr>
          <a:xfrm>
            <a:off x="18714720" y="17580424"/>
            <a:ext cx="7747000" cy="1004841"/>
            <a:chOff x="8956548" y="11722608"/>
            <a:chExt cx="6972300" cy="904357"/>
          </a:xfrm>
        </p:grpSpPr>
        <p:sp>
          <p:nvSpPr>
            <p:cNvPr id="34" name="TextBox 33" descr="Section Header "/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35" name="Picture 34" descr="gold boundless bar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18796001" y="18952157"/>
            <a:ext cx="774700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 </a:t>
            </a:r>
          </a:p>
          <a:p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30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&gt; 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Lorem ipsum dolor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consectetur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adipiscing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elit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Duis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vel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massa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eu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ipsum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tincidunt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congue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sit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amet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ac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orci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Donec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vulputate</a:t>
            </a:r>
            <a:r>
              <a:rPr lang="en-US" sz="3000" dirty="0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 charset="0"/>
                <a:ea typeface="Open Sans" charset="0"/>
                <a:cs typeface="Open Sans" charset="0"/>
              </a:rPr>
              <a:t>condimentum</a:t>
            </a:r>
            <a:endParaRPr lang="en-US" sz="3000" dirty="0">
              <a:solidFill>
                <a:srgbClr val="000000"/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2000" dirty="0">
              <a:latin typeface="Open Sans" charset="0"/>
              <a:ea typeface="Open Sans" charset="0"/>
              <a:cs typeface="Open Sans" charset="0"/>
            </a:endParaRPr>
          </a:p>
        </p:txBody>
      </p:sp>
      <p:graphicFrame>
        <p:nvGraphicFramePr>
          <p:cNvPr id="53" name="Chart 52" descr="ring chart place holder"/>
          <p:cNvGraphicFramePr/>
          <p:nvPr>
            <p:extLst>
              <p:ext uri="{D42A27DB-BD31-4B8C-83A1-F6EECF244321}">
                <p14:modId xmlns:p14="http://schemas.microsoft.com/office/powerpoint/2010/main" val="4290674966"/>
              </p:ext>
            </p:extLst>
          </p:nvPr>
        </p:nvGraphicFramePr>
        <p:xfrm>
          <a:off x="18831859" y="12579523"/>
          <a:ext cx="3789082" cy="417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5" name="Chart 54" descr="ring chart place holder"/>
          <p:cNvGraphicFramePr/>
          <p:nvPr>
            <p:extLst>
              <p:ext uri="{D42A27DB-BD31-4B8C-83A1-F6EECF244321}">
                <p14:modId xmlns:p14="http://schemas.microsoft.com/office/powerpoint/2010/main" val="1147795183"/>
              </p:ext>
            </p:extLst>
          </p:nvPr>
        </p:nvGraphicFramePr>
        <p:xfrm>
          <a:off x="23128398" y="12992374"/>
          <a:ext cx="3244679" cy="357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6" name="Chart 55"/>
          <p:cNvGraphicFramePr/>
          <p:nvPr>
            <p:extLst>
              <p:ext uri="{D42A27DB-BD31-4B8C-83A1-F6EECF244321}">
                <p14:modId xmlns:p14="http://schemas.microsoft.com/office/powerpoint/2010/main" val="2929557017"/>
              </p:ext>
            </p:extLst>
          </p:nvPr>
        </p:nvGraphicFramePr>
        <p:xfrm>
          <a:off x="22766020" y="12579523"/>
          <a:ext cx="3789082" cy="417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19437836" y="16710426"/>
            <a:ext cx="2577131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20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371997" y="16710426"/>
            <a:ext cx="2577131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>
                <a:latin typeface="Uni Sans Book" charset="0"/>
                <a:ea typeface="Uni Sans Book" charset="0"/>
                <a:cs typeface="Uni Sans Book" charset="0"/>
              </a:rPr>
              <a:t>CHART LABEL</a:t>
            </a:r>
            <a:endParaRPr lang="en-US" sz="2000" dirty="0">
              <a:latin typeface="Uni Sans Book" charset="0"/>
              <a:ea typeface="Uni Sans Book" charset="0"/>
              <a:cs typeface="Uni Sans Book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796000" y="12300139"/>
            <a:ext cx="77470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33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062500" y="5974771"/>
            <a:ext cx="77470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33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025231" y="10897920"/>
            <a:ext cx="2577131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graphicFrame>
        <p:nvGraphicFramePr>
          <p:cNvPr id="64" name="Chart 63" descr="line chart placeholder"/>
          <p:cNvGraphicFramePr/>
          <p:nvPr>
            <p:extLst>
              <p:ext uri="{D42A27DB-BD31-4B8C-83A1-F6EECF244321}">
                <p14:modId xmlns:p14="http://schemas.microsoft.com/office/powerpoint/2010/main" val="3661656640"/>
              </p:ext>
            </p:extLst>
          </p:nvPr>
        </p:nvGraphicFramePr>
        <p:xfrm>
          <a:off x="28162432" y="6797940"/>
          <a:ext cx="7143570" cy="3847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66" name="TextBox 65"/>
          <p:cNvSpPr txBox="1"/>
          <p:nvPr/>
        </p:nvSpPr>
        <p:spPr>
          <a:xfrm rot="10800000">
            <a:off x="27609899" y="7200322"/>
            <a:ext cx="492443" cy="30932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LABEL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7574240" y="5974771"/>
            <a:ext cx="774700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33" dirty="0">
                <a:latin typeface="Uni Sans Book" charset="0"/>
                <a:ea typeface="Uni Sans Book" charset="0"/>
                <a:cs typeface="Uni Sans Book" charset="0"/>
              </a:rPr>
              <a:t>CHART TITLE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445650" y="10897920"/>
            <a:ext cx="2577131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dirty="0">
                <a:latin typeface="Uni Sans Book" charset="0"/>
                <a:ea typeface="Uni Sans Book" charset="0"/>
                <a:cs typeface="Uni Sans Book" charset="0"/>
              </a:rPr>
              <a:t>CHART AXIS  LABEL</a:t>
            </a:r>
          </a:p>
        </p:txBody>
      </p:sp>
      <p:cxnSp>
        <p:nvCxnSpPr>
          <p:cNvPr id="5" name="Straight Connector 4" descr="Gold rule line divider"/>
          <p:cNvCxnSpPr>
            <a:cxnSpLocks/>
          </p:cNvCxnSpPr>
          <p:nvPr/>
        </p:nvCxnSpPr>
        <p:spPr>
          <a:xfrm>
            <a:off x="9553964" y="6134440"/>
            <a:ext cx="0" cy="1965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 descr="Gold rule line divider"/>
          <p:cNvCxnSpPr>
            <a:cxnSpLocks/>
          </p:cNvCxnSpPr>
          <p:nvPr/>
        </p:nvCxnSpPr>
        <p:spPr>
          <a:xfrm>
            <a:off x="18288000" y="6143501"/>
            <a:ext cx="0" cy="1965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descr="Gold rule line divider"/>
          <p:cNvCxnSpPr/>
          <p:nvPr/>
        </p:nvCxnSpPr>
        <p:spPr>
          <a:xfrm>
            <a:off x="27051742" y="6134439"/>
            <a:ext cx="0" cy="1965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9C06AEC-EE6F-3948-B937-09EC220A3C51}"/>
              </a:ext>
            </a:extLst>
          </p:cNvPr>
          <p:cNvSpPr txBox="1"/>
          <p:nvPr/>
        </p:nvSpPr>
        <p:spPr>
          <a:xfrm>
            <a:off x="27608361" y="27063668"/>
            <a:ext cx="7656998" cy="948688"/>
          </a:xfrm>
          <a:prstGeom prst="rect">
            <a:avLst/>
          </a:prstGeom>
          <a:noFill/>
        </p:spPr>
        <p:txBody>
          <a:bodyPr wrap="square" lIns="76040" tIns="38020" rIns="76040" bIns="38020" rtlCol="0">
            <a:spAutoFit/>
          </a:bodyPr>
          <a:lstStyle/>
          <a:p>
            <a:r>
              <a:rPr lang="en-US" sz="2833" i="1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required to have a site or funding logo, use this area.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E7763F8-9D51-8946-B303-DDCC2D0EC32B}"/>
              </a:ext>
            </a:extLst>
          </p:cNvPr>
          <p:cNvCxnSpPr/>
          <p:nvPr/>
        </p:nvCxnSpPr>
        <p:spPr>
          <a:xfrm>
            <a:off x="542" y="26718343"/>
            <a:ext cx="3661833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69" name="Group 68" descr="Section Header and gold boundless bar">
            <a:extLst>
              <a:ext uri="{FF2B5EF4-FFF2-40B4-BE49-F238E27FC236}">
                <a16:creationId xmlns:a16="http://schemas.microsoft.com/office/drawing/2014/main" id="{1FFE28EA-3971-5A4A-BD71-C9491F2CCE00}"/>
              </a:ext>
            </a:extLst>
          </p:cNvPr>
          <p:cNvGrpSpPr/>
          <p:nvPr/>
        </p:nvGrpSpPr>
        <p:grpSpPr>
          <a:xfrm>
            <a:off x="1313447" y="6060856"/>
            <a:ext cx="7747000" cy="1004841"/>
            <a:chOff x="8956548" y="11722608"/>
            <a:chExt cx="6972300" cy="904357"/>
          </a:xfrm>
        </p:grpSpPr>
        <p:sp>
          <p:nvSpPr>
            <p:cNvPr id="70" name="TextBox 69" descr="Section Header ">
              <a:extLst>
                <a:ext uri="{FF2B5EF4-FFF2-40B4-BE49-F238E27FC236}">
                  <a16:creationId xmlns:a16="http://schemas.microsoft.com/office/drawing/2014/main" id="{0E473D46-564D-6A4A-B5EA-23643BB7E09B}"/>
                </a:ext>
              </a:extLst>
            </p:cNvPr>
            <p:cNvSpPr txBox="1"/>
            <p:nvPr/>
          </p:nvSpPr>
          <p:spPr>
            <a:xfrm>
              <a:off x="8956548" y="11722608"/>
              <a:ext cx="6972300" cy="698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44" b="1" dirty="0">
                  <a:latin typeface="Encode Sans Normal Black" charset="0"/>
                  <a:ea typeface="Encode Sans Normal Black" charset="0"/>
                  <a:cs typeface="Encode Sans Normal Black" charset="0"/>
                </a:rPr>
                <a:t>SECTION HEADER</a:t>
              </a:r>
            </a:p>
          </p:txBody>
        </p:sp>
        <p:pic>
          <p:nvPicPr>
            <p:cNvPr id="71" name="Picture 70" descr="gold boundless bar">
              <a:extLst>
                <a:ext uri="{FF2B5EF4-FFF2-40B4-BE49-F238E27FC236}">
                  <a16:creationId xmlns:a16="http://schemas.microsoft.com/office/drawing/2014/main" id="{004BE273-D753-F14E-B205-5930B40F0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895" y="12514189"/>
              <a:ext cx="1399032" cy="112776"/>
            </a:xfrm>
            <a:prstGeom prst="rect">
              <a:avLst/>
            </a:prstGeom>
          </p:spPr>
        </p:pic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82A032A5-EE4C-E44B-B92E-2688B7C94E65}"/>
              </a:ext>
            </a:extLst>
          </p:cNvPr>
          <p:cNvSpPr/>
          <p:nvPr/>
        </p:nvSpPr>
        <p:spPr>
          <a:xfrm>
            <a:off x="27641764" y="21646491"/>
            <a:ext cx="7623595" cy="446298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6040" tIns="38020" rIns="76040" bIns="38020" rtlCol="0" anchor="ctr"/>
          <a:lstStyle/>
          <a:p>
            <a:pPr algn="ctr"/>
            <a:endParaRPr lang="en-US" sz="6142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9552612-3BCB-E747-99C0-C5A0FA5A15CA}"/>
              </a:ext>
            </a:extLst>
          </p:cNvPr>
          <p:cNvSpPr txBox="1"/>
          <p:nvPr/>
        </p:nvSpPr>
        <p:spPr>
          <a:xfrm>
            <a:off x="27908956" y="22092709"/>
            <a:ext cx="6808726" cy="512736"/>
          </a:xfrm>
          <a:prstGeom prst="rect">
            <a:avLst/>
          </a:prstGeom>
          <a:noFill/>
        </p:spPr>
        <p:txBody>
          <a:bodyPr wrap="square" lIns="76040" tIns="38020" rIns="76040" bIns="38020" rtlCol="0">
            <a:spAutoFit/>
          </a:bodyPr>
          <a:lstStyle/>
          <a:p>
            <a:r>
              <a:rPr lang="en-US" sz="2833" i="1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or Acknowledgements</a:t>
            </a:r>
          </a:p>
        </p:txBody>
      </p:sp>
      <p:pic>
        <p:nvPicPr>
          <p:cNvPr id="72" name="Picture 71" descr="Text, logo&#10;&#10;Description automatically generated with medium confidence">
            <a:extLst>
              <a:ext uri="{FF2B5EF4-FFF2-40B4-BE49-F238E27FC236}">
                <a16:creationId xmlns:a16="http://schemas.microsoft.com/office/drawing/2014/main" id="{3319EAF4-8571-A248-ABE1-4B61B124D39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17166" y="27158473"/>
            <a:ext cx="10014348" cy="135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1877"/>
      </p:ext>
    </p:extLst>
  </p:cSld>
  <p:clrMapOvr>
    <a:masterClrMapping/>
  </p:clrMapOvr>
</p:sld>
</file>

<file path=ppt/theme/theme1.xml><?xml version="1.0" encoding="utf-8"?>
<a:theme xmlns:a="http://schemas.openxmlformats.org/drawingml/2006/main" name="UW SPH THEME">
  <a:themeElements>
    <a:clrScheme name="Custom 11">
      <a:dk1>
        <a:srgbClr val="33006F"/>
      </a:dk1>
      <a:lt1>
        <a:srgbClr val="E8D3A2"/>
      </a:lt1>
      <a:dk2>
        <a:srgbClr val="797979"/>
      </a:dk2>
      <a:lt2>
        <a:srgbClr val="917B4C"/>
      </a:lt2>
      <a:accent1>
        <a:srgbClr val="33016F"/>
      </a:accent1>
      <a:accent2>
        <a:srgbClr val="E8D3A2"/>
      </a:accent2>
      <a:accent3>
        <a:srgbClr val="797979"/>
      </a:accent3>
      <a:accent4>
        <a:srgbClr val="917B43"/>
      </a:accent4>
      <a:accent5>
        <a:srgbClr val="424242"/>
      </a:accent5>
      <a:accent6>
        <a:srgbClr val="797979"/>
      </a:accent6>
      <a:hlink>
        <a:srgbClr val="A9A9A9"/>
      </a:hlink>
      <a:folHlink>
        <a:srgbClr val="D5D5D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 SPH THEME" id="{6CB08F4D-0857-454B-84AD-2D902BE74152}" vid="{D3AD3DFD-15EE-0942-84CB-200366C1DF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 SPH THEME</Template>
  <TotalTime>4655</TotalTime>
  <Words>2411</Words>
  <Application>Microsoft Macintosh PowerPoint</Application>
  <PresentationFormat>Custom</PresentationFormat>
  <Paragraphs>179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Encode Sans Normal Black</vt:lpstr>
      <vt:lpstr>Open Sans</vt:lpstr>
      <vt:lpstr>Uni Sans Book</vt:lpstr>
      <vt:lpstr>Uni Sans Regular</vt:lpstr>
      <vt:lpstr>Wingdings</vt:lpstr>
      <vt:lpstr>UW SPH THEME</vt:lpstr>
      <vt:lpstr>PROJECT TITLE (65 – Encode Sans Normal Bold)</vt:lpstr>
      <vt:lpstr>PROJECT TITLE (65 – Encode Sans Normal Bold)</vt:lpstr>
      <vt:lpstr>PROJECT TITLE (65 – Encode Sans Normal Bold)</vt:lpstr>
      <vt:lpstr>PROJECT TITLE (65 – Encode Sans Normal Bold)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HERE</dc:title>
  <dc:creator>Sydney Brown</dc:creator>
  <cp:lastModifiedBy>Lori Tiede</cp:lastModifiedBy>
  <cp:revision>34</cp:revision>
  <dcterms:created xsi:type="dcterms:W3CDTF">2018-02-06T21:34:11Z</dcterms:created>
  <dcterms:modified xsi:type="dcterms:W3CDTF">2023-12-12T01:52:26Z</dcterms:modified>
</cp:coreProperties>
</file>